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74" r:id="rId4"/>
  </p:sldMasterIdLst>
  <p:notesMasterIdLst>
    <p:notesMasterId r:id="rId27"/>
  </p:notesMasterIdLst>
  <p:sldIdLst>
    <p:sldId id="260" r:id="rId5"/>
    <p:sldId id="261" r:id="rId6"/>
    <p:sldId id="265" r:id="rId7"/>
    <p:sldId id="285" r:id="rId8"/>
    <p:sldId id="263" r:id="rId9"/>
    <p:sldId id="264" r:id="rId10"/>
    <p:sldId id="292" r:id="rId11"/>
    <p:sldId id="267" r:id="rId12"/>
    <p:sldId id="258" r:id="rId13"/>
    <p:sldId id="287" r:id="rId14"/>
    <p:sldId id="286" r:id="rId15"/>
    <p:sldId id="274" r:id="rId16"/>
    <p:sldId id="271" r:id="rId17"/>
    <p:sldId id="288" r:id="rId18"/>
    <p:sldId id="278" r:id="rId19"/>
    <p:sldId id="289" r:id="rId20"/>
    <p:sldId id="291" r:id="rId21"/>
    <p:sldId id="280" r:id="rId22"/>
    <p:sldId id="259" r:id="rId23"/>
    <p:sldId id="290" r:id="rId24"/>
    <p:sldId id="266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 setter" initials="a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90"/>
    <a:srgbClr val="C24AB9"/>
    <a:srgbClr val="52B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87" autoAdjust="0"/>
    <p:restoredTop sz="94660"/>
  </p:normalViewPr>
  <p:slideViewPr>
    <p:cSldViewPr>
      <p:cViewPr varScale="1">
        <p:scale>
          <a:sx n="125" d="100"/>
          <a:sy n="125" d="100"/>
        </p:scale>
        <p:origin x="13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4PMAALS\Documents\adult%20slides\lgssockeye2015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4PMAALS\AppData\Local\Microsoft\Windows\Temporary%20Internet%20Files\Content.Outlook\WWZYW4BA\Little%20Goose%20Temp%20Graph%20for%20PNWA%202015.xlsm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G4PMAALS\Documents\Little%20Goose%20Temp%20Graph%20for%20PNWA%202015as.xlsm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lgssockeye2015!$B$2</c:f>
              <c:strCache>
                <c:ptCount val="1"/>
                <c:pt idx="0">
                  <c:v>Sockeye 2015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lgssockeye2015!$A$3:$A$94</c:f>
              <c:numCache>
                <c:formatCode>d\-mmm</c:formatCode>
                <c:ptCount val="92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</c:numCache>
            </c:numRef>
          </c:cat>
          <c:val>
            <c:numRef>
              <c:f>lgssockeye2015!$B$3:$B$94</c:f>
              <c:numCache>
                <c:formatCode>General</c:formatCode>
                <c:ptCount val="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4</c:v>
                </c:pt>
                <c:pt idx="8">
                  <c:v>6</c:v>
                </c:pt>
                <c:pt idx="9">
                  <c:v>2</c:v>
                </c:pt>
                <c:pt idx="10">
                  <c:v>0</c:v>
                </c:pt>
                <c:pt idx="11">
                  <c:v>2</c:v>
                </c:pt>
                <c:pt idx="12">
                  <c:v>2</c:v>
                </c:pt>
                <c:pt idx="13">
                  <c:v>0</c:v>
                </c:pt>
                <c:pt idx="14">
                  <c:v>1</c:v>
                </c:pt>
                <c:pt idx="15">
                  <c:v>1</c:v>
                </c:pt>
                <c:pt idx="16">
                  <c:v>2</c:v>
                </c:pt>
                <c:pt idx="17">
                  <c:v>4</c:v>
                </c:pt>
                <c:pt idx="18">
                  <c:v>0</c:v>
                </c:pt>
                <c:pt idx="19">
                  <c:v>6</c:v>
                </c:pt>
                <c:pt idx="20">
                  <c:v>19</c:v>
                </c:pt>
                <c:pt idx="21">
                  <c:v>2</c:v>
                </c:pt>
                <c:pt idx="22">
                  <c:v>12</c:v>
                </c:pt>
                <c:pt idx="23">
                  <c:v>6</c:v>
                </c:pt>
                <c:pt idx="24">
                  <c:v>17</c:v>
                </c:pt>
                <c:pt idx="25">
                  <c:v>16</c:v>
                </c:pt>
                <c:pt idx="26">
                  <c:v>0</c:v>
                </c:pt>
                <c:pt idx="27">
                  <c:v>0</c:v>
                </c:pt>
                <c:pt idx="28">
                  <c:v>25</c:v>
                </c:pt>
                <c:pt idx="29">
                  <c:v>22</c:v>
                </c:pt>
                <c:pt idx="30">
                  <c:v>55</c:v>
                </c:pt>
                <c:pt idx="31">
                  <c:v>29</c:v>
                </c:pt>
                <c:pt idx="32">
                  <c:v>30</c:v>
                </c:pt>
                <c:pt idx="33">
                  <c:v>25</c:v>
                </c:pt>
                <c:pt idx="34">
                  <c:v>36</c:v>
                </c:pt>
                <c:pt idx="35">
                  <c:v>14</c:v>
                </c:pt>
                <c:pt idx="36">
                  <c:v>30</c:v>
                </c:pt>
                <c:pt idx="37">
                  <c:v>5</c:v>
                </c:pt>
                <c:pt idx="38">
                  <c:v>0</c:v>
                </c:pt>
                <c:pt idx="39">
                  <c:v>26</c:v>
                </c:pt>
                <c:pt idx="40">
                  <c:v>14</c:v>
                </c:pt>
                <c:pt idx="41">
                  <c:v>18</c:v>
                </c:pt>
                <c:pt idx="42">
                  <c:v>7</c:v>
                </c:pt>
                <c:pt idx="43">
                  <c:v>10</c:v>
                </c:pt>
                <c:pt idx="44">
                  <c:v>12</c:v>
                </c:pt>
                <c:pt idx="45">
                  <c:v>6</c:v>
                </c:pt>
                <c:pt idx="46">
                  <c:v>5</c:v>
                </c:pt>
                <c:pt idx="47">
                  <c:v>11</c:v>
                </c:pt>
                <c:pt idx="48">
                  <c:v>1</c:v>
                </c:pt>
                <c:pt idx="49">
                  <c:v>6</c:v>
                </c:pt>
                <c:pt idx="50">
                  <c:v>5</c:v>
                </c:pt>
                <c:pt idx="51">
                  <c:v>7</c:v>
                </c:pt>
                <c:pt idx="52">
                  <c:v>10</c:v>
                </c:pt>
                <c:pt idx="53">
                  <c:v>12</c:v>
                </c:pt>
                <c:pt idx="54">
                  <c:v>0</c:v>
                </c:pt>
                <c:pt idx="55">
                  <c:v>8</c:v>
                </c:pt>
                <c:pt idx="56">
                  <c:v>7</c:v>
                </c:pt>
                <c:pt idx="57">
                  <c:v>1</c:v>
                </c:pt>
                <c:pt idx="58">
                  <c:v>2</c:v>
                </c:pt>
                <c:pt idx="59">
                  <c:v>0</c:v>
                </c:pt>
                <c:pt idx="60">
                  <c:v>0</c:v>
                </c:pt>
                <c:pt idx="61">
                  <c:v>2</c:v>
                </c:pt>
                <c:pt idx="62">
                  <c:v>1</c:v>
                </c:pt>
                <c:pt idx="63">
                  <c:v>0</c:v>
                </c:pt>
                <c:pt idx="64">
                  <c:v>1</c:v>
                </c:pt>
                <c:pt idx="65">
                  <c:v>0</c:v>
                </c:pt>
                <c:pt idx="66">
                  <c:v>0</c:v>
                </c:pt>
                <c:pt idx="67">
                  <c:v>5</c:v>
                </c:pt>
                <c:pt idx="68">
                  <c:v>0</c:v>
                </c:pt>
                <c:pt idx="69">
                  <c:v>2</c:v>
                </c:pt>
                <c:pt idx="70">
                  <c:v>0</c:v>
                </c:pt>
                <c:pt idx="71">
                  <c:v>4</c:v>
                </c:pt>
                <c:pt idx="72">
                  <c:v>1</c:v>
                </c:pt>
                <c:pt idx="73">
                  <c:v>0</c:v>
                </c:pt>
                <c:pt idx="74">
                  <c:v>0</c:v>
                </c:pt>
                <c:pt idx="75">
                  <c:v>2</c:v>
                </c:pt>
                <c:pt idx="76">
                  <c:v>8</c:v>
                </c:pt>
                <c:pt idx="77">
                  <c:v>4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1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C6-4CB2-A94C-A6FD5E1C4D9B}"/>
            </c:ext>
          </c:extLst>
        </c:ser>
        <c:ser>
          <c:idx val="1"/>
          <c:order val="1"/>
          <c:tx>
            <c:strRef>
              <c:f>lgssockeye2015!$C$2</c:f>
              <c:strCache>
                <c:ptCount val="1"/>
                <c:pt idx="0">
                  <c:v>10 year avg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lgssockeye2015!$A$3:$A$94</c:f>
              <c:numCache>
                <c:formatCode>d\-mmm</c:formatCode>
                <c:ptCount val="92"/>
                <c:pt idx="0">
                  <c:v>42156</c:v>
                </c:pt>
                <c:pt idx="1">
                  <c:v>42157</c:v>
                </c:pt>
                <c:pt idx="2">
                  <c:v>42158</c:v>
                </c:pt>
                <c:pt idx="3">
                  <c:v>42159</c:v>
                </c:pt>
                <c:pt idx="4">
                  <c:v>42160</c:v>
                </c:pt>
                <c:pt idx="5">
                  <c:v>42161</c:v>
                </c:pt>
                <c:pt idx="6">
                  <c:v>42162</c:v>
                </c:pt>
                <c:pt idx="7">
                  <c:v>42163</c:v>
                </c:pt>
                <c:pt idx="8">
                  <c:v>42164</c:v>
                </c:pt>
                <c:pt idx="9">
                  <c:v>42165</c:v>
                </c:pt>
                <c:pt idx="10">
                  <c:v>42166</c:v>
                </c:pt>
                <c:pt idx="11">
                  <c:v>42167</c:v>
                </c:pt>
                <c:pt idx="12">
                  <c:v>42168</c:v>
                </c:pt>
                <c:pt idx="13">
                  <c:v>42169</c:v>
                </c:pt>
                <c:pt idx="14">
                  <c:v>42170</c:v>
                </c:pt>
                <c:pt idx="15">
                  <c:v>42171</c:v>
                </c:pt>
                <c:pt idx="16">
                  <c:v>42172</c:v>
                </c:pt>
                <c:pt idx="17">
                  <c:v>42173</c:v>
                </c:pt>
                <c:pt idx="18">
                  <c:v>42174</c:v>
                </c:pt>
                <c:pt idx="19">
                  <c:v>42175</c:v>
                </c:pt>
                <c:pt idx="20">
                  <c:v>42176</c:v>
                </c:pt>
                <c:pt idx="21">
                  <c:v>42177</c:v>
                </c:pt>
                <c:pt idx="22">
                  <c:v>42178</c:v>
                </c:pt>
                <c:pt idx="23">
                  <c:v>42179</c:v>
                </c:pt>
                <c:pt idx="24">
                  <c:v>42180</c:v>
                </c:pt>
                <c:pt idx="25">
                  <c:v>42181</c:v>
                </c:pt>
                <c:pt idx="26">
                  <c:v>42182</c:v>
                </c:pt>
                <c:pt idx="27">
                  <c:v>42183</c:v>
                </c:pt>
                <c:pt idx="28">
                  <c:v>42184</c:v>
                </c:pt>
                <c:pt idx="29">
                  <c:v>42185</c:v>
                </c:pt>
                <c:pt idx="30">
                  <c:v>42186</c:v>
                </c:pt>
                <c:pt idx="31">
                  <c:v>42187</c:v>
                </c:pt>
                <c:pt idx="32">
                  <c:v>42188</c:v>
                </c:pt>
                <c:pt idx="33">
                  <c:v>42189</c:v>
                </c:pt>
                <c:pt idx="34">
                  <c:v>42190</c:v>
                </c:pt>
                <c:pt idx="35">
                  <c:v>42191</c:v>
                </c:pt>
                <c:pt idx="36">
                  <c:v>42192</c:v>
                </c:pt>
                <c:pt idx="37">
                  <c:v>42193</c:v>
                </c:pt>
                <c:pt idx="38">
                  <c:v>42194</c:v>
                </c:pt>
                <c:pt idx="39">
                  <c:v>42195</c:v>
                </c:pt>
                <c:pt idx="40">
                  <c:v>42196</c:v>
                </c:pt>
                <c:pt idx="41">
                  <c:v>42197</c:v>
                </c:pt>
                <c:pt idx="42">
                  <c:v>42198</c:v>
                </c:pt>
                <c:pt idx="43">
                  <c:v>42199</c:v>
                </c:pt>
                <c:pt idx="44">
                  <c:v>42200</c:v>
                </c:pt>
                <c:pt idx="45">
                  <c:v>42201</c:v>
                </c:pt>
                <c:pt idx="46">
                  <c:v>42202</c:v>
                </c:pt>
                <c:pt idx="47">
                  <c:v>42203</c:v>
                </c:pt>
                <c:pt idx="48">
                  <c:v>42204</c:v>
                </c:pt>
                <c:pt idx="49">
                  <c:v>42205</c:v>
                </c:pt>
                <c:pt idx="50">
                  <c:v>42206</c:v>
                </c:pt>
                <c:pt idx="51">
                  <c:v>42207</c:v>
                </c:pt>
                <c:pt idx="52">
                  <c:v>42208</c:v>
                </c:pt>
                <c:pt idx="53">
                  <c:v>42209</c:v>
                </c:pt>
                <c:pt idx="54">
                  <c:v>42210</c:v>
                </c:pt>
                <c:pt idx="55">
                  <c:v>42211</c:v>
                </c:pt>
                <c:pt idx="56">
                  <c:v>42212</c:v>
                </c:pt>
                <c:pt idx="57">
                  <c:v>42213</c:v>
                </c:pt>
                <c:pt idx="58">
                  <c:v>42214</c:v>
                </c:pt>
                <c:pt idx="59">
                  <c:v>42215</c:v>
                </c:pt>
                <c:pt idx="60">
                  <c:v>42216</c:v>
                </c:pt>
                <c:pt idx="61">
                  <c:v>42217</c:v>
                </c:pt>
                <c:pt idx="62">
                  <c:v>42218</c:v>
                </c:pt>
                <c:pt idx="63">
                  <c:v>42219</c:v>
                </c:pt>
                <c:pt idx="64">
                  <c:v>42220</c:v>
                </c:pt>
                <c:pt idx="65">
                  <c:v>42221</c:v>
                </c:pt>
                <c:pt idx="66">
                  <c:v>42222</c:v>
                </c:pt>
                <c:pt idx="67">
                  <c:v>42223</c:v>
                </c:pt>
                <c:pt idx="68">
                  <c:v>42224</c:v>
                </c:pt>
                <c:pt idx="69">
                  <c:v>42225</c:v>
                </c:pt>
                <c:pt idx="70">
                  <c:v>42226</c:v>
                </c:pt>
                <c:pt idx="71">
                  <c:v>42227</c:v>
                </c:pt>
                <c:pt idx="72">
                  <c:v>42228</c:v>
                </c:pt>
                <c:pt idx="73">
                  <c:v>42229</c:v>
                </c:pt>
                <c:pt idx="74">
                  <c:v>42230</c:v>
                </c:pt>
                <c:pt idx="75">
                  <c:v>42231</c:v>
                </c:pt>
                <c:pt idx="76">
                  <c:v>42232</c:v>
                </c:pt>
                <c:pt idx="77">
                  <c:v>42233</c:v>
                </c:pt>
                <c:pt idx="78">
                  <c:v>42234</c:v>
                </c:pt>
                <c:pt idx="79">
                  <c:v>42235</c:v>
                </c:pt>
                <c:pt idx="80">
                  <c:v>42236</c:v>
                </c:pt>
                <c:pt idx="81">
                  <c:v>42237</c:v>
                </c:pt>
                <c:pt idx="82">
                  <c:v>42238</c:v>
                </c:pt>
                <c:pt idx="83">
                  <c:v>42239</c:v>
                </c:pt>
                <c:pt idx="84">
                  <c:v>42240</c:v>
                </c:pt>
                <c:pt idx="85">
                  <c:v>42241</c:v>
                </c:pt>
                <c:pt idx="86">
                  <c:v>42242</c:v>
                </c:pt>
                <c:pt idx="87">
                  <c:v>42243</c:v>
                </c:pt>
                <c:pt idx="88">
                  <c:v>42244</c:v>
                </c:pt>
                <c:pt idx="89">
                  <c:v>42245</c:v>
                </c:pt>
                <c:pt idx="90">
                  <c:v>42246</c:v>
                </c:pt>
                <c:pt idx="91">
                  <c:v>42247</c:v>
                </c:pt>
              </c:numCache>
            </c:numRef>
          </c:cat>
          <c:val>
            <c:numRef>
              <c:f>lgssockeye2015!$C$3:$C$94</c:f>
              <c:numCache>
                <c:formatCode>General</c:formatCode>
                <c:ptCount val="9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0.1</c:v>
                </c:pt>
                <c:pt idx="5">
                  <c:v>0</c:v>
                </c:pt>
                <c:pt idx="6">
                  <c:v>0.1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0.1</c:v>
                </c:pt>
                <c:pt idx="14">
                  <c:v>0.1</c:v>
                </c:pt>
                <c:pt idx="15">
                  <c:v>0.5</c:v>
                </c:pt>
                <c:pt idx="16">
                  <c:v>0</c:v>
                </c:pt>
                <c:pt idx="17">
                  <c:v>0.8</c:v>
                </c:pt>
                <c:pt idx="18">
                  <c:v>0.30000000000000032</c:v>
                </c:pt>
                <c:pt idx="19">
                  <c:v>0.8</c:v>
                </c:pt>
                <c:pt idx="20">
                  <c:v>2</c:v>
                </c:pt>
                <c:pt idx="21">
                  <c:v>0.70000000000000062</c:v>
                </c:pt>
                <c:pt idx="22">
                  <c:v>2.2000000000000002</c:v>
                </c:pt>
                <c:pt idx="23">
                  <c:v>2.4</c:v>
                </c:pt>
                <c:pt idx="24">
                  <c:v>2.8</c:v>
                </c:pt>
                <c:pt idx="25">
                  <c:v>4.7</c:v>
                </c:pt>
                <c:pt idx="26">
                  <c:v>7.7</c:v>
                </c:pt>
                <c:pt idx="27">
                  <c:v>11</c:v>
                </c:pt>
                <c:pt idx="28">
                  <c:v>11.4</c:v>
                </c:pt>
                <c:pt idx="29">
                  <c:v>15.1</c:v>
                </c:pt>
                <c:pt idx="30">
                  <c:v>22.4</c:v>
                </c:pt>
                <c:pt idx="31">
                  <c:v>26</c:v>
                </c:pt>
                <c:pt idx="32">
                  <c:v>29.1</c:v>
                </c:pt>
                <c:pt idx="33">
                  <c:v>34.300000000000004</c:v>
                </c:pt>
                <c:pt idx="34">
                  <c:v>38.6</c:v>
                </c:pt>
                <c:pt idx="35">
                  <c:v>37.800000000000004</c:v>
                </c:pt>
                <c:pt idx="36">
                  <c:v>40.300000000000004</c:v>
                </c:pt>
                <c:pt idx="37">
                  <c:v>36</c:v>
                </c:pt>
                <c:pt idx="38">
                  <c:v>43.4</c:v>
                </c:pt>
                <c:pt idx="39">
                  <c:v>40</c:v>
                </c:pt>
                <c:pt idx="40">
                  <c:v>46</c:v>
                </c:pt>
                <c:pt idx="41">
                  <c:v>37.1</c:v>
                </c:pt>
                <c:pt idx="42">
                  <c:v>37.300000000000004</c:v>
                </c:pt>
                <c:pt idx="43">
                  <c:v>36.5</c:v>
                </c:pt>
                <c:pt idx="44">
                  <c:v>46.5</c:v>
                </c:pt>
                <c:pt idx="45">
                  <c:v>32.5</c:v>
                </c:pt>
                <c:pt idx="46">
                  <c:v>33.1</c:v>
                </c:pt>
                <c:pt idx="47">
                  <c:v>32.200000000000003</c:v>
                </c:pt>
                <c:pt idx="48">
                  <c:v>32.700000000000003</c:v>
                </c:pt>
                <c:pt idx="49">
                  <c:v>24.4</c:v>
                </c:pt>
                <c:pt idx="50">
                  <c:v>16.5</c:v>
                </c:pt>
                <c:pt idx="51">
                  <c:v>15.8</c:v>
                </c:pt>
                <c:pt idx="52">
                  <c:v>14.4</c:v>
                </c:pt>
                <c:pt idx="53">
                  <c:v>12.2</c:v>
                </c:pt>
                <c:pt idx="54">
                  <c:v>9.9</c:v>
                </c:pt>
                <c:pt idx="55">
                  <c:v>9.9</c:v>
                </c:pt>
                <c:pt idx="56">
                  <c:v>7.8</c:v>
                </c:pt>
                <c:pt idx="57">
                  <c:v>3.9</c:v>
                </c:pt>
                <c:pt idx="58">
                  <c:v>5.2</c:v>
                </c:pt>
                <c:pt idx="59">
                  <c:v>4.7</c:v>
                </c:pt>
                <c:pt idx="60">
                  <c:v>4.0999999999999996</c:v>
                </c:pt>
                <c:pt idx="61">
                  <c:v>4.5</c:v>
                </c:pt>
                <c:pt idx="62">
                  <c:v>4.3</c:v>
                </c:pt>
                <c:pt idx="63">
                  <c:v>1.6</c:v>
                </c:pt>
                <c:pt idx="64">
                  <c:v>3.4</c:v>
                </c:pt>
                <c:pt idx="65">
                  <c:v>6.1</c:v>
                </c:pt>
                <c:pt idx="66">
                  <c:v>2.4</c:v>
                </c:pt>
                <c:pt idx="67">
                  <c:v>3.4</c:v>
                </c:pt>
                <c:pt idx="68">
                  <c:v>1.2</c:v>
                </c:pt>
                <c:pt idx="69">
                  <c:v>0.1</c:v>
                </c:pt>
                <c:pt idx="70">
                  <c:v>1.7000000000000004</c:v>
                </c:pt>
                <c:pt idx="71">
                  <c:v>0.70000000000000062</c:v>
                </c:pt>
                <c:pt idx="72">
                  <c:v>0.60000000000000064</c:v>
                </c:pt>
                <c:pt idx="73">
                  <c:v>0.9</c:v>
                </c:pt>
                <c:pt idx="74">
                  <c:v>0.70000000000000062</c:v>
                </c:pt>
                <c:pt idx="75">
                  <c:v>0.30000000000000032</c:v>
                </c:pt>
                <c:pt idx="76">
                  <c:v>0.5</c:v>
                </c:pt>
                <c:pt idx="77">
                  <c:v>0.1</c:v>
                </c:pt>
                <c:pt idx="78">
                  <c:v>0.2</c:v>
                </c:pt>
                <c:pt idx="79">
                  <c:v>0.2</c:v>
                </c:pt>
                <c:pt idx="80">
                  <c:v>0.1</c:v>
                </c:pt>
                <c:pt idx="81">
                  <c:v>0.2</c:v>
                </c:pt>
                <c:pt idx="82">
                  <c:v>0.1</c:v>
                </c:pt>
                <c:pt idx="83">
                  <c:v>0</c:v>
                </c:pt>
                <c:pt idx="84">
                  <c:v>-0.1</c:v>
                </c:pt>
                <c:pt idx="85">
                  <c:v>0</c:v>
                </c:pt>
                <c:pt idx="86">
                  <c:v>0</c:v>
                </c:pt>
                <c:pt idx="87">
                  <c:v>0.2</c:v>
                </c:pt>
                <c:pt idx="88">
                  <c:v>0</c:v>
                </c:pt>
                <c:pt idx="89">
                  <c:v>0.1</c:v>
                </c:pt>
                <c:pt idx="90">
                  <c:v>0</c:v>
                </c:pt>
                <c:pt idx="91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C6-4CB2-A94C-A6FD5E1C4D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353664"/>
        <c:axId val="134355200"/>
      </c:lineChart>
      <c:dateAx>
        <c:axId val="134353664"/>
        <c:scaling>
          <c:orientation val="minMax"/>
          <c:max val="42277"/>
        </c:scaling>
        <c:delete val="0"/>
        <c:axPos val="b"/>
        <c:numFmt formatCode="[$-409]d\-mmm;@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134355200"/>
        <c:crosses val="autoZero"/>
        <c:auto val="0"/>
        <c:lblOffset val="100"/>
        <c:baseTimeUnit val="days"/>
        <c:majorUnit val="1"/>
        <c:majorTimeUnit val="months"/>
      </c:dateAx>
      <c:valAx>
        <c:axId val="134355200"/>
        <c:scaling>
          <c:orientation val="minMax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353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477421856359133"/>
          <c:y val="0.23303224596925384"/>
          <c:w val="0.40685695538057803"/>
          <c:h val="0.25341605026644398"/>
        </c:manualLayout>
      </c:layout>
      <c:overlay val="1"/>
    </c:legend>
    <c:plotVisOnly val="1"/>
    <c:dispBlanksAs val="zero"/>
    <c:showDLblsOverMax val="0"/>
  </c:chart>
  <c:spPr>
    <a:solidFill>
      <a:srgbClr val="FFFFFF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5516185476815498E-2"/>
          <c:y val="2.7777777777777912E-2"/>
          <c:w val="0.88115048118985129"/>
          <c:h val="0.83779308836395461"/>
        </c:manualLayout>
      </c:layout>
      <c:lineChart>
        <c:grouping val="standard"/>
        <c:varyColors val="0"/>
        <c:ser>
          <c:idx val="0"/>
          <c:order val="0"/>
          <c:tx>
            <c:strRef>
              <c:f>'chart 2'!$B$1</c:f>
              <c:strCache>
                <c:ptCount val="1"/>
                <c:pt idx="0">
                  <c:v>2015 Discharge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'chart 2'!$A$2:$A$139</c:f>
              <c:numCache>
                <c:formatCode>m/d/yyyy</c:formatCode>
                <c:ptCount val="138"/>
                <c:pt idx="0">
                  <c:v>42125</c:v>
                </c:pt>
                <c:pt idx="1">
                  <c:v>42126</c:v>
                </c:pt>
                <c:pt idx="2">
                  <c:v>42127</c:v>
                </c:pt>
                <c:pt idx="3">
                  <c:v>42128</c:v>
                </c:pt>
                <c:pt idx="4">
                  <c:v>42129</c:v>
                </c:pt>
                <c:pt idx="5">
                  <c:v>42130</c:v>
                </c:pt>
                <c:pt idx="6">
                  <c:v>42131</c:v>
                </c:pt>
                <c:pt idx="7">
                  <c:v>42132</c:v>
                </c:pt>
                <c:pt idx="8">
                  <c:v>42133</c:v>
                </c:pt>
                <c:pt idx="9">
                  <c:v>42134</c:v>
                </c:pt>
                <c:pt idx="10">
                  <c:v>42135</c:v>
                </c:pt>
                <c:pt idx="11">
                  <c:v>42136</c:v>
                </c:pt>
                <c:pt idx="12">
                  <c:v>42137</c:v>
                </c:pt>
                <c:pt idx="13">
                  <c:v>42138</c:v>
                </c:pt>
                <c:pt idx="14">
                  <c:v>42139</c:v>
                </c:pt>
                <c:pt idx="15">
                  <c:v>42140</c:v>
                </c:pt>
                <c:pt idx="16">
                  <c:v>42141</c:v>
                </c:pt>
                <c:pt idx="17">
                  <c:v>42142</c:v>
                </c:pt>
                <c:pt idx="18">
                  <c:v>42143</c:v>
                </c:pt>
                <c:pt idx="19">
                  <c:v>42144</c:v>
                </c:pt>
                <c:pt idx="20">
                  <c:v>42145</c:v>
                </c:pt>
                <c:pt idx="21">
                  <c:v>42146</c:v>
                </c:pt>
                <c:pt idx="22">
                  <c:v>42147</c:v>
                </c:pt>
                <c:pt idx="23">
                  <c:v>42148</c:v>
                </c:pt>
                <c:pt idx="24">
                  <c:v>42149</c:v>
                </c:pt>
                <c:pt idx="25">
                  <c:v>42150</c:v>
                </c:pt>
                <c:pt idx="26">
                  <c:v>42151</c:v>
                </c:pt>
                <c:pt idx="27">
                  <c:v>42152</c:v>
                </c:pt>
                <c:pt idx="28">
                  <c:v>42153</c:v>
                </c:pt>
                <c:pt idx="29">
                  <c:v>42154</c:v>
                </c:pt>
                <c:pt idx="30">
                  <c:v>42155</c:v>
                </c:pt>
                <c:pt idx="31">
                  <c:v>42156</c:v>
                </c:pt>
                <c:pt idx="32">
                  <c:v>42157</c:v>
                </c:pt>
                <c:pt idx="33">
                  <c:v>42158</c:v>
                </c:pt>
                <c:pt idx="34">
                  <c:v>42159</c:v>
                </c:pt>
                <c:pt idx="35">
                  <c:v>42160</c:v>
                </c:pt>
                <c:pt idx="36">
                  <c:v>42161</c:v>
                </c:pt>
                <c:pt idx="37">
                  <c:v>42162</c:v>
                </c:pt>
                <c:pt idx="38">
                  <c:v>42163</c:v>
                </c:pt>
                <c:pt idx="39">
                  <c:v>42164</c:v>
                </c:pt>
                <c:pt idx="40">
                  <c:v>42165</c:v>
                </c:pt>
                <c:pt idx="41">
                  <c:v>42166</c:v>
                </c:pt>
                <c:pt idx="42">
                  <c:v>42167</c:v>
                </c:pt>
                <c:pt idx="43">
                  <c:v>42168</c:v>
                </c:pt>
                <c:pt idx="44">
                  <c:v>42169</c:v>
                </c:pt>
                <c:pt idx="45">
                  <c:v>42170</c:v>
                </c:pt>
                <c:pt idx="46">
                  <c:v>42171</c:v>
                </c:pt>
                <c:pt idx="47">
                  <c:v>42172</c:v>
                </c:pt>
                <c:pt idx="48">
                  <c:v>42173</c:v>
                </c:pt>
                <c:pt idx="49">
                  <c:v>42174</c:v>
                </c:pt>
                <c:pt idx="50">
                  <c:v>42175</c:v>
                </c:pt>
                <c:pt idx="51">
                  <c:v>42176</c:v>
                </c:pt>
                <c:pt idx="52">
                  <c:v>42177</c:v>
                </c:pt>
                <c:pt idx="53">
                  <c:v>42178</c:v>
                </c:pt>
                <c:pt idx="54">
                  <c:v>42179</c:v>
                </c:pt>
                <c:pt idx="55">
                  <c:v>42180</c:v>
                </c:pt>
                <c:pt idx="56">
                  <c:v>42181</c:v>
                </c:pt>
                <c:pt idx="57">
                  <c:v>42182</c:v>
                </c:pt>
                <c:pt idx="58">
                  <c:v>42183</c:v>
                </c:pt>
                <c:pt idx="59">
                  <c:v>42184</c:v>
                </c:pt>
                <c:pt idx="60">
                  <c:v>42185</c:v>
                </c:pt>
                <c:pt idx="61">
                  <c:v>42186</c:v>
                </c:pt>
                <c:pt idx="62">
                  <c:v>42187</c:v>
                </c:pt>
                <c:pt idx="63">
                  <c:v>42188</c:v>
                </c:pt>
                <c:pt idx="64">
                  <c:v>42189</c:v>
                </c:pt>
                <c:pt idx="65">
                  <c:v>42190</c:v>
                </c:pt>
                <c:pt idx="66">
                  <c:v>42191</c:v>
                </c:pt>
                <c:pt idx="67">
                  <c:v>42192</c:v>
                </c:pt>
                <c:pt idx="68">
                  <c:v>42193</c:v>
                </c:pt>
                <c:pt idx="69">
                  <c:v>42194</c:v>
                </c:pt>
                <c:pt idx="70">
                  <c:v>42195</c:v>
                </c:pt>
                <c:pt idx="71">
                  <c:v>42196</c:v>
                </c:pt>
                <c:pt idx="72">
                  <c:v>42197</c:v>
                </c:pt>
                <c:pt idx="73">
                  <c:v>42198</c:v>
                </c:pt>
                <c:pt idx="74">
                  <c:v>42199</c:v>
                </c:pt>
                <c:pt idx="75">
                  <c:v>42200</c:v>
                </c:pt>
                <c:pt idx="76">
                  <c:v>42201</c:v>
                </c:pt>
                <c:pt idx="77">
                  <c:v>42202</c:v>
                </c:pt>
                <c:pt idx="78">
                  <c:v>42203</c:v>
                </c:pt>
                <c:pt idx="79">
                  <c:v>42204</c:v>
                </c:pt>
                <c:pt idx="80">
                  <c:v>42205</c:v>
                </c:pt>
                <c:pt idx="81">
                  <c:v>42206</c:v>
                </c:pt>
                <c:pt idx="82">
                  <c:v>42207</c:v>
                </c:pt>
                <c:pt idx="83">
                  <c:v>42208</c:v>
                </c:pt>
                <c:pt idx="84">
                  <c:v>42209</c:v>
                </c:pt>
                <c:pt idx="85">
                  <c:v>42210</c:v>
                </c:pt>
                <c:pt idx="86">
                  <c:v>42211</c:v>
                </c:pt>
                <c:pt idx="87">
                  <c:v>42212</c:v>
                </c:pt>
                <c:pt idx="88">
                  <c:v>42213</c:v>
                </c:pt>
                <c:pt idx="89">
                  <c:v>42214</c:v>
                </c:pt>
                <c:pt idx="90">
                  <c:v>42215</c:v>
                </c:pt>
                <c:pt idx="91">
                  <c:v>42216</c:v>
                </c:pt>
                <c:pt idx="92">
                  <c:v>42217</c:v>
                </c:pt>
                <c:pt idx="93">
                  <c:v>42218</c:v>
                </c:pt>
                <c:pt idx="94">
                  <c:v>42219</c:v>
                </c:pt>
                <c:pt idx="95">
                  <c:v>42220</c:v>
                </c:pt>
                <c:pt idx="96">
                  <c:v>42221</c:v>
                </c:pt>
                <c:pt idx="97">
                  <c:v>42222</c:v>
                </c:pt>
                <c:pt idx="98">
                  <c:v>42223</c:v>
                </c:pt>
                <c:pt idx="99">
                  <c:v>42224</c:v>
                </c:pt>
                <c:pt idx="100">
                  <c:v>42225</c:v>
                </c:pt>
                <c:pt idx="101">
                  <c:v>42226</c:v>
                </c:pt>
                <c:pt idx="102">
                  <c:v>42227</c:v>
                </c:pt>
                <c:pt idx="103">
                  <c:v>42228</c:v>
                </c:pt>
                <c:pt idx="104">
                  <c:v>42229</c:v>
                </c:pt>
                <c:pt idx="105">
                  <c:v>42230</c:v>
                </c:pt>
                <c:pt idx="106">
                  <c:v>42231</c:v>
                </c:pt>
                <c:pt idx="107">
                  <c:v>42232</c:v>
                </c:pt>
                <c:pt idx="108">
                  <c:v>42233</c:v>
                </c:pt>
                <c:pt idx="109">
                  <c:v>42234</c:v>
                </c:pt>
                <c:pt idx="110">
                  <c:v>42235</c:v>
                </c:pt>
                <c:pt idx="111">
                  <c:v>42236</c:v>
                </c:pt>
                <c:pt idx="112">
                  <c:v>42237</c:v>
                </c:pt>
                <c:pt idx="113">
                  <c:v>42238</c:v>
                </c:pt>
                <c:pt idx="114">
                  <c:v>42239</c:v>
                </c:pt>
                <c:pt idx="115">
                  <c:v>42240</c:v>
                </c:pt>
                <c:pt idx="116">
                  <c:v>42241</c:v>
                </c:pt>
                <c:pt idx="117">
                  <c:v>42242</c:v>
                </c:pt>
                <c:pt idx="118">
                  <c:v>42243</c:v>
                </c:pt>
                <c:pt idx="119">
                  <c:v>42244</c:v>
                </c:pt>
                <c:pt idx="120">
                  <c:v>42245</c:v>
                </c:pt>
                <c:pt idx="121">
                  <c:v>42246</c:v>
                </c:pt>
                <c:pt idx="122">
                  <c:v>42247</c:v>
                </c:pt>
                <c:pt idx="123">
                  <c:v>42248</c:v>
                </c:pt>
                <c:pt idx="124">
                  <c:v>42249</c:v>
                </c:pt>
                <c:pt idx="125">
                  <c:v>42250</c:v>
                </c:pt>
                <c:pt idx="126">
                  <c:v>42251</c:v>
                </c:pt>
                <c:pt idx="127">
                  <c:v>42252</c:v>
                </c:pt>
                <c:pt idx="128">
                  <c:v>42253</c:v>
                </c:pt>
                <c:pt idx="129">
                  <c:v>42254</c:v>
                </c:pt>
                <c:pt idx="130">
                  <c:v>42255</c:v>
                </c:pt>
                <c:pt idx="131">
                  <c:v>42256</c:v>
                </c:pt>
                <c:pt idx="132">
                  <c:v>42257</c:v>
                </c:pt>
                <c:pt idx="133">
                  <c:v>42258</c:v>
                </c:pt>
                <c:pt idx="134">
                  <c:v>42259</c:v>
                </c:pt>
                <c:pt idx="135">
                  <c:v>42260</c:v>
                </c:pt>
                <c:pt idx="136">
                  <c:v>42261</c:v>
                </c:pt>
                <c:pt idx="137">
                  <c:v>42262</c:v>
                </c:pt>
              </c:numCache>
            </c:numRef>
          </c:cat>
          <c:val>
            <c:numRef>
              <c:f>'chart 2'!$B$2:$B$139</c:f>
              <c:numCache>
                <c:formatCode>General</c:formatCode>
                <c:ptCount val="138"/>
                <c:pt idx="0">
                  <c:v>50.3</c:v>
                </c:pt>
                <c:pt idx="1">
                  <c:v>50.1</c:v>
                </c:pt>
                <c:pt idx="2">
                  <c:v>53.5</c:v>
                </c:pt>
                <c:pt idx="3">
                  <c:v>52.3</c:v>
                </c:pt>
                <c:pt idx="4">
                  <c:v>52.8</c:v>
                </c:pt>
                <c:pt idx="5">
                  <c:v>62.2</c:v>
                </c:pt>
                <c:pt idx="6">
                  <c:v>64.8</c:v>
                </c:pt>
                <c:pt idx="7">
                  <c:v>64.2</c:v>
                </c:pt>
                <c:pt idx="8">
                  <c:v>63.2</c:v>
                </c:pt>
                <c:pt idx="9">
                  <c:v>53.7</c:v>
                </c:pt>
                <c:pt idx="10">
                  <c:v>50.8</c:v>
                </c:pt>
                <c:pt idx="11">
                  <c:v>50.8</c:v>
                </c:pt>
                <c:pt idx="12">
                  <c:v>50.3</c:v>
                </c:pt>
                <c:pt idx="13">
                  <c:v>51.1</c:v>
                </c:pt>
                <c:pt idx="14">
                  <c:v>54.7</c:v>
                </c:pt>
                <c:pt idx="15">
                  <c:v>55.8</c:v>
                </c:pt>
                <c:pt idx="16">
                  <c:v>58.8</c:v>
                </c:pt>
                <c:pt idx="17">
                  <c:v>69.400000000000006</c:v>
                </c:pt>
                <c:pt idx="18">
                  <c:v>70.8</c:v>
                </c:pt>
                <c:pt idx="19">
                  <c:v>61.7</c:v>
                </c:pt>
                <c:pt idx="20">
                  <c:v>61.8</c:v>
                </c:pt>
                <c:pt idx="21">
                  <c:v>61.4</c:v>
                </c:pt>
                <c:pt idx="22">
                  <c:v>64.099999999999994</c:v>
                </c:pt>
                <c:pt idx="23">
                  <c:v>61.5</c:v>
                </c:pt>
                <c:pt idx="24">
                  <c:v>64.7</c:v>
                </c:pt>
                <c:pt idx="25">
                  <c:v>64.599999999999994</c:v>
                </c:pt>
                <c:pt idx="26">
                  <c:v>61.9</c:v>
                </c:pt>
                <c:pt idx="27">
                  <c:v>63.4</c:v>
                </c:pt>
                <c:pt idx="28">
                  <c:v>62.8</c:v>
                </c:pt>
                <c:pt idx="29">
                  <c:v>62.3</c:v>
                </c:pt>
                <c:pt idx="30">
                  <c:v>58</c:v>
                </c:pt>
                <c:pt idx="31">
                  <c:v>58.6</c:v>
                </c:pt>
                <c:pt idx="32">
                  <c:v>60.4</c:v>
                </c:pt>
                <c:pt idx="33">
                  <c:v>61.6</c:v>
                </c:pt>
                <c:pt idx="34">
                  <c:v>61.6</c:v>
                </c:pt>
                <c:pt idx="35">
                  <c:v>64.7</c:v>
                </c:pt>
                <c:pt idx="36">
                  <c:v>54.1</c:v>
                </c:pt>
                <c:pt idx="37">
                  <c:v>47.9</c:v>
                </c:pt>
                <c:pt idx="38">
                  <c:v>50.4</c:v>
                </c:pt>
                <c:pt idx="39">
                  <c:v>50.9</c:v>
                </c:pt>
                <c:pt idx="40">
                  <c:v>52.5</c:v>
                </c:pt>
                <c:pt idx="41">
                  <c:v>46.6</c:v>
                </c:pt>
                <c:pt idx="42">
                  <c:v>44.8</c:v>
                </c:pt>
                <c:pt idx="43">
                  <c:v>44.2</c:v>
                </c:pt>
                <c:pt idx="44">
                  <c:v>40.6</c:v>
                </c:pt>
                <c:pt idx="45">
                  <c:v>35</c:v>
                </c:pt>
                <c:pt idx="46">
                  <c:v>31.8</c:v>
                </c:pt>
                <c:pt idx="47">
                  <c:v>35.300000000000004</c:v>
                </c:pt>
                <c:pt idx="48">
                  <c:v>29.9</c:v>
                </c:pt>
                <c:pt idx="49">
                  <c:v>33.800000000000004</c:v>
                </c:pt>
                <c:pt idx="50">
                  <c:v>31.5</c:v>
                </c:pt>
                <c:pt idx="51">
                  <c:v>29.7</c:v>
                </c:pt>
                <c:pt idx="52">
                  <c:v>28.8</c:v>
                </c:pt>
                <c:pt idx="53">
                  <c:v>31.2</c:v>
                </c:pt>
                <c:pt idx="54">
                  <c:v>29</c:v>
                </c:pt>
                <c:pt idx="55">
                  <c:v>30.8</c:v>
                </c:pt>
                <c:pt idx="56">
                  <c:v>30.6</c:v>
                </c:pt>
                <c:pt idx="57">
                  <c:v>31.8</c:v>
                </c:pt>
                <c:pt idx="58">
                  <c:v>31.8</c:v>
                </c:pt>
                <c:pt idx="59">
                  <c:v>35.800000000000004</c:v>
                </c:pt>
                <c:pt idx="60">
                  <c:v>35.4</c:v>
                </c:pt>
                <c:pt idx="61">
                  <c:v>28.4</c:v>
                </c:pt>
                <c:pt idx="62">
                  <c:v>30.5</c:v>
                </c:pt>
                <c:pt idx="63">
                  <c:v>29</c:v>
                </c:pt>
                <c:pt idx="64">
                  <c:v>22.9</c:v>
                </c:pt>
                <c:pt idx="65">
                  <c:v>19.899999999999999</c:v>
                </c:pt>
                <c:pt idx="66">
                  <c:v>22.7</c:v>
                </c:pt>
                <c:pt idx="67">
                  <c:v>24.9</c:v>
                </c:pt>
                <c:pt idx="68">
                  <c:v>24.9</c:v>
                </c:pt>
                <c:pt idx="69">
                  <c:v>25.6</c:v>
                </c:pt>
                <c:pt idx="70">
                  <c:v>27.6</c:v>
                </c:pt>
                <c:pt idx="71">
                  <c:v>31.6</c:v>
                </c:pt>
                <c:pt idx="72">
                  <c:v>28.8</c:v>
                </c:pt>
                <c:pt idx="73">
                  <c:v>28.7</c:v>
                </c:pt>
                <c:pt idx="74">
                  <c:v>31.6</c:v>
                </c:pt>
                <c:pt idx="75">
                  <c:v>27.9</c:v>
                </c:pt>
                <c:pt idx="76">
                  <c:v>25.2</c:v>
                </c:pt>
                <c:pt idx="77">
                  <c:v>26</c:v>
                </c:pt>
                <c:pt idx="78">
                  <c:v>28.2</c:v>
                </c:pt>
                <c:pt idx="79">
                  <c:v>31</c:v>
                </c:pt>
                <c:pt idx="80">
                  <c:v>30.4</c:v>
                </c:pt>
                <c:pt idx="81">
                  <c:v>29</c:v>
                </c:pt>
                <c:pt idx="82">
                  <c:v>27.5</c:v>
                </c:pt>
                <c:pt idx="83">
                  <c:v>30.8</c:v>
                </c:pt>
                <c:pt idx="84">
                  <c:v>31.8</c:v>
                </c:pt>
                <c:pt idx="85">
                  <c:v>27.1</c:v>
                </c:pt>
                <c:pt idx="86">
                  <c:v>26.6</c:v>
                </c:pt>
                <c:pt idx="87">
                  <c:v>26.5</c:v>
                </c:pt>
                <c:pt idx="88">
                  <c:v>27.9</c:v>
                </c:pt>
                <c:pt idx="89">
                  <c:v>27.2</c:v>
                </c:pt>
                <c:pt idx="90">
                  <c:v>26.8</c:v>
                </c:pt>
                <c:pt idx="91">
                  <c:v>31.3</c:v>
                </c:pt>
                <c:pt idx="92">
                  <c:v>29</c:v>
                </c:pt>
                <c:pt idx="93">
                  <c:v>31.1</c:v>
                </c:pt>
                <c:pt idx="94">
                  <c:v>30.5</c:v>
                </c:pt>
                <c:pt idx="95">
                  <c:v>30.7</c:v>
                </c:pt>
                <c:pt idx="96">
                  <c:v>24.5</c:v>
                </c:pt>
                <c:pt idx="97">
                  <c:v>26.4</c:v>
                </c:pt>
                <c:pt idx="98">
                  <c:v>24.3</c:v>
                </c:pt>
                <c:pt idx="99">
                  <c:v>22.8</c:v>
                </c:pt>
                <c:pt idx="100">
                  <c:v>18.7</c:v>
                </c:pt>
                <c:pt idx="101">
                  <c:v>19.7</c:v>
                </c:pt>
                <c:pt idx="102">
                  <c:v>17.899999999999999</c:v>
                </c:pt>
                <c:pt idx="103">
                  <c:v>16.600000000000001</c:v>
                </c:pt>
                <c:pt idx="104">
                  <c:v>19.8</c:v>
                </c:pt>
                <c:pt idx="105">
                  <c:v>20.9</c:v>
                </c:pt>
                <c:pt idx="106">
                  <c:v>21.2</c:v>
                </c:pt>
                <c:pt idx="107">
                  <c:v>22</c:v>
                </c:pt>
                <c:pt idx="108">
                  <c:v>20.9</c:v>
                </c:pt>
                <c:pt idx="109">
                  <c:v>18.100000000000001</c:v>
                </c:pt>
                <c:pt idx="110">
                  <c:v>17.899999999999999</c:v>
                </c:pt>
                <c:pt idx="111">
                  <c:v>18.100000000000001</c:v>
                </c:pt>
                <c:pt idx="112">
                  <c:v>19.3</c:v>
                </c:pt>
                <c:pt idx="113">
                  <c:v>17.399999999999999</c:v>
                </c:pt>
                <c:pt idx="114">
                  <c:v>15.9</c:v>
                </c:pt>
                <c:pt idx="115">
                  <c:v>16.899999999999999</c:v>
                </c:pt>
                <c:pt idx="116">
                  <c:v>21.3</c:v>
                </c:pt>
                <c:pt idx="117">
                  <c:v>18.2</c:v>
                </c:pt>
                <c:pt idx="118">
                  <c:v>14.9</c:v>
                </c:pt>
                <c:pt idx="119">
                  <c:v>18.2</c:v>
                </c:pt>
                <c:pt idx="120">
                  <c:v>19.600000000000001</c:v>
                </c:pt>
                <c:pt idx="121">
                  <c:v>19.399999999999999</c:v>
                </c:pt>
                <c:pt idx="122">
                  <c:v>17.7</c:v>
                </c:pt>
                <c:pt idx="123">
                  <c:v>18.100000000000001</c:v>
                </c:pt>
                <c:pt idx="124">
                  <c:v>17.100000000000001</c:v>
                </c:pt>
                <c:pt idx="125">
                  <c:v>16.100000000000001</c:v>
                </c:pt>
                <c:pt idx="126">
                  <c:v>12.8</c:v>
                </c:pt>
                <c:pt idx="127">
                  <c:v>15.7</c:v>
                </c:pt>
                <c:pt idx="128">
                  <c:v>18.2</c:v>
                </c:pt>
                <c:pt idx="129">
                  <c:v>18.600000000000001</c:v>
                </c:pt>
                <c:pt idx="130">
                  <c:v>16.600000000000001</c:v>
                </c:pt>
                <c:pt idx="131">
                  <c:v>20.5</c:v>
                </c:pt>
                <c:pt idx="132">
                  <c:v>21.2</c:v>
                </c:pt>
                <c:pt idx="133">
                  <c:v>16.8</c:v>
                </c:pt>
                <c:pt idx="134">
                  <c:v>20.5</c:v>
                </c:pt>
                <c:pt idx="135">
                  <c:v>19</c:v>
                </c:pt>
                <c:pt idx="136">
                  <c:v>15.7</c:v>
                </c:pt>
                <c:pt idx="137">
                  <c:v>22.6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F0-4238-9C36-4F78547FBE0B}"/>
            </c:ext>
          </c:extLst>
        </c:ser>
        <c:ser>
          <c:idx val="1"/>
          <c:order val="1"/>
          <c:tx>
            <c:strRef>
              <c:f>'chart 2'!$C$1</c:f>
              <c:strCache>
                <c:ptCount val="1"/>
                <c:pt idx="0">
                  <c:v>10 Yr Avg Discharge</c:v>
                </c:pt>
              </c:strCache>
            </c:strRef>
          </c:tx>
          <c:spPr>
            <a:ln w="38100"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'chart 2'!$A$2:$A$139</c:f>
              <c:numCache>
                <c:formatCode>m/d/yyyy</c:formatCode>
                <c:ptCount val="138"/>
                <c:pt idx="0">
                  <c:v>42125</c:v>
                </c:pt>
                <c:pt idx="1">
                  <c:v>42126</c:v>
                </c:pt>
                <c:pt idx="2">
                  <c:v>42127</c:v>
                </c:pt>
                <c:pt idx="3">
                  <c:v>42128</c:v>
                </c:pt>
                <c:pt idx="4">
                  <c:v>42129</c:v>
                </c:pt>
                <c:pt idx="5">
                  <c:v>42130</c:v>
                </c:pt>
                <c:pt idx="6">
                  <c:v>42131</c:v>
                </c:pt>
                <c:pt idx="7">
                  <c:v>42132</c:v>
                </c:pt>
                <c:pt idx="8">
                  <c:v>42133</c:v>
                </c:pt>
                <c:pt idx="9">
                  <c:v>42134</c:v>
                </c:pt>
                <c:pt idx="10">
                  <c:v>42135</c:v>
                </c:pt>
                <c:pt idx="11">
                  <c:v>42136</c:v>
                </c:pt>
                <c:pt idx="12">
                  <c:v>42137</c:v>
                </c:pt>
                <c:pt idx="13">
                  <c:v>42138</c:v>
                </c:pt>
                <c:pt idx="14">
                  <c:v>42139</c:v>
                </c:pt>
                <c:pt idx="15">
                  <c:v>42140</c:v>
                </c:pt>
                <c:pt idx="16">
                  <c:v>42141</c:v>
                </c:pt>
                <c:pt idx="17">
                  <c:v>42142</c:v>
                </c:pt>
                <c:pt idx="18">
                  <c:v>42143</c:v>
                </c:pt>
                <c:pt idx="19">
                  <c:v>42144</c:v>
                </c:pt>
                <c:pt idx="20">
                  <c:v>42145</c:v>
                </c:pt>
                <c:pt idx="21">
                  <c:v>42146</c:v>
                </c:pt>
                <c:pt idx="22">
                  <c:v>42147</c:v>
                </c:pt>
                <c:pt idx="23">
                  <c:v>42148</c:v>
                </c:pt>
                <c:pt idx="24">
                  <c:v>42149</c:v>
                </c:pt>
                <c:pt idx="25">
                  <c:v>42150</c:v>
                </c:pt>
                <c:pt idx="26">
                  <c:v>42151</c:v>
                </c:pt>
                <c:pt idx="27">
                  <c:v>42152</c:v>
                </c:pt>
                <c:pt idx="28">
                  <c:v>42153</c:v>
                </c:pt>
                <c:pt idx="29">
                  <c:v>42154</c:v>
                </c:pt>
                <c:pt idx="30">
                  <c:v>42155</c:v>
                </c:pt>
                <c:pt idx="31">
                  <c:v>42156</c:v>
                </c:pt>
                <c:pt idx="32">
                  <c:v>42157</c:v>
                </c:pt>
                <c:pt idx="33">
                  <c:v>42158</c:v>
                </c:pt>
                <c:pt idx="34">
                  <c:v>42159</c:v>
                </c:pt>
                <c:pt idx="35">
                  <c:v>42160</c:v>
                </c:pt>
                <c:pt idx="36">
                  <c:v>42161</c:v>
                </c:pt>
                <c:pt idx="37">
                  <c:v>42162</c:v>
                </c:pt>
                <c:pt idx="38">
                  <c:v>42163</c:v>
                </c:pt>
                <c:pt idx="39">
                  <c:v>42164</c:v>
                </c:pt>
                <c:pt idx="40">
                  <c:v>42165</c:v>
                </c:pt>
                <c:pt idx="41">
                  <c:v>42166</c:v>
                </c:pt>
                <c:pt idx="42">
                  <c:v>42167</c:v>
                </c:pt>
                <c:pt idx="43">
                  <c:v>42168</c:v>
                </c:pt>
                <c:pt idx="44">
                  <c:v>42169</c:v>
                </c:pt>
                <c:pt idx="45">
                  <c:v>42170</c:v>
                </c:pt>
                <c:pt idx="46">
                  <c:v>42171</c:v>
                </c:pt>
                <c:pt idx="47">
                  <c:v>42172</c:v>
                </c:pt>
                <c:pt idx="48">
                  <c:v>42173</c:v>
                </c:pt>
                <c:pt idx="49">
                  <c:v>42174</c:v>
                </c:pt>
                <c:pt idx="50">
                  <c:v>42175</c:v>
                </c:pt>
                <c:pt idx="51">
                  <c:v>42176</c:v>
                </c:pt>
                <c:pt idx="52">
                  <c:v>42177</c:v>
                </c:pt>
                <c:pt idx="53">
                  <c:v>42178</c:v>
                </c:pt>
                <c:pt idx="54">
                  <c:v>42179</c:v>
                </c:pt>
                <c:pt idx="55">
                  <c:v>42180</c:v>
                </c:pt>
                <c:pt idx="56">
                  <c:v>42181</c:v>
                </c:pt>
                <c:pt idx="57">
                  <c:v>42182</c:v>
                </c:pt>
                <c:pt idx="58">
                  <c:v>42183</c:v>
                </c:pt>
                <c:pt idx="59">
                  <c:v>42184</c:v>
                </c:pt>
                <c:pt idx="60">
                  <c:v>42185</c:v>
                </c:pt>
                <c:pt idx="61">
                  <c:v>42186</c:v>
                </c:pt>
                <c:pt idx="62">
                  <c:v>42187</c:v>
                </c:pt>
                <c:pt idx="63">
                  <c:v>42188</c:v>
                </c:pt>
                <c:pt idx="64">
                  <c:v>42189</c:v>
                </c:pt>
                <c:pt idx="65">
                  <c:v>42190</c:v>
                </c:pt>
                <c:pt idx="66">
                  <c:v>42191</c:v>
                </c:pt>
                <c:pt idx="67">
                  <c:v>42192</c:v>
                </c:pt>
                <c:pt idx="68">
                  <c:v>42193</c:v>
                </c:pt>
                <c:pt idx="69">
                  <c:v>42194</c:v>
                </c:pt>
                <c:pt idx="70">
                  <c:v>42195</c:v>
                </c:pt>
                <c:pt idx="71">
                  <c:v>42196</c:v>
                </c:pt>
                <c:pt idx="72">
                  <c:v>42197</c:v>
                </c:pt>
                <c:pt idx="73">
                  <c:v>42198</c:v>
                </c:pt>
                <c:pt idx="74">
                  <c:v>42199</c:v>
                </c:pt>
                <c:pt idx="75">
                  <c:v>42200</c:v>
                </c:pt>
                <c:pt idx="76">
                  <c:v>42201</c:v>
                </c:pt>
                <c:pt idx="77">
                  <c:v>42202</c:v>
                </c:pt>
                <c:pt idx="78">
                  <c:v>42203</c:v>
                </c:pt>
                <c:pt idx="79">
                  <c:v>42204</c:v>
                </c:pt>
                <c:pt idx="80">
                  <c:v>42205</c:v>
                </c:pt>
                <c:pt idx="81">
                  <c:v>42206</c:v>
                </c:pt>
                <c:pt idx="82">
                  <c:v>42207</c:v>
                </c:pt>
                <c:pt idx="83">
                  <c:v>42208</c:v>
                </c:pt>
                <c:pt idx="84">
                  <c:v>42209</c:v>
                </c:pt>
                <c:pt idx="85">
                  <c:v>42210</c:v>
                </c:pt>
                <c:pt idx="86">
                  <c:v>42211</c:v>
                </c:pt>
                <c:pt idx="87">
                  <c:v>42212</c:v>
                </c:pt>
                <c:pt idx="88">
                  <c:v>42213</c:v>
                </c:pt>
                <c:pt idx="89">
                  <c:v>42214</c:v>
                </c:pt>
                <c:pt idx="90">
                  <c:v>42215</c:v>
                </c:pt>
                <c:pt idx="91">
                  <c:v>42216</c:v>
                </c:pt>
                <c:pt idx="92">
                  <c:v>42217</c:v>
                </c:pt>
                <c:pt idx="93">
                  <c:v>42218</c:v>
                </c:pt>
                <c:pt idx="94">
                  <c:v>42219</c:v>
                </c:pt>
                <c:pt idx="95">
                  <c:v>42220</c:v>
                </c:pt>
                <c:pt idx="96">
                  <c:v>42221</c:v>
                </c:pt>
                <c:pt idx="97">
                  <c:v>42222</c:v>
                </c:pt>
                <c:pt idx="98">
                  <c:v>42223</c:v>
                </c:pt>
                <c:pt idx="99">
                  <c:v>42224</c:v>
                </c:pt>
                <c:pt idx="100">
                  <c:v>42225</c:v>
                </c:pt>
                <c:pt idx="101">
                  <c:v>42226</c:v>
                </c:pt>
                <c:pt idx="102">
                  <c:v>42227</c:v>
                </c:pt>
                <c:pt idx="103">
                  <c:v>42228</c:v>
                </c:pt>
                <c:pt idx="104">
                  <c:v>42229</c:v>
                </c:pt>
                <c:pt idx="105">
                  <c:v>42230</c:v>
                </c:pt>
                <c:pt idx="106">
                  <c:v>42231</c:v>
                </c:pt>
                <c:pt idx="107">
                  <c:v>42232</c:v>
                </c:pt>
                <c:pt idx="108">
                  <c:v>42233</c:v>
                </c:pt>
                <c:pt idx="109">
                  <c:v>42234</c:v>
                </c:pt>
                <c:pt idx="110">
                  <c:v>42235</c:v>
                </c:pt>
                <c:pt idx="111">
                  <c:v>42236</c:v>
                </c:pt>
                <c:pt idx="112">
                  <c:v>42237</c:v>
                </c:pt>
                <c:pt idx="113">
                  <c:v>42238</c:v>
                </c:pt>
                <c:pt idx="114">
                  <c:v>42239</c:v>
                </c:pt>
                <c:pt idx="115">
                  <c:v>42240</c:v>
                </c:pt>
                <c:pt idx="116">
                  <c:v>42241</c:v>
                </c:pt>
                <c:pt idx="117">
                  <c:v>42242</c:v>
                </c:pt>
                <c:pt idx="118">
                  <c:v>42243</c:v>
                </c:pt>
                <c:pt idx="119">
                  <c:v>42244</c:v>
                </c:pt>
                <c:pt idx="120">
                  <c:v>42245</c:v>
                </c:pt>
                <c:pt idx="121">
                  <c:v>42246</c:v>
                </c:pt>
                <c:pt idx="122">
                  <c:v>42247</c:v>
                </c:pt>
                <c:pt idx="123">
                  <c:v>42248</c:v>
                </c:pt>
                <c:pt idx="124">
                  <c:v>42249</c:v>
                </c:pt>
                <c:pt idx="125">
                  <c:v>42250</c:v>
                </c:pt>
                <c:pt idx="126">
                  <c:v>42251</c:v>
                </c:pt>
                <c:pt idx="127">
                  <c:v>42252</c:v>
                </c:pt>
                <c:pt idx="128">
                  <c:v>42253</c:v>
                </c:pt>
                <c:pt idx="129">
                  <c:v>42254</c:v>
                </c:pt>
                <c:pt idx="130">
                  <c:v>42255</c:v>
                </c:pt>
                <c:pt idx="131">
                  <c:v>42256</c:v>
                </c:pt>
                <c:pt idx="132">
                  <c:v>42257</c:v>
                </c:pt>
                <c:pt idx="133">
                  <c:v>42258</c:v>
                </c:pt>
                <c:pt idx="134">
                  <c:v>42259</c:v>
                </c:pt>
                <c:pt idx="135">
                  <c:v>42260</c:v>
                </c:pt>
                <c:pt idx="136">
                  <c:v>42261</c:v>
                </c:pt>
                <c:pt idx="137">
                  <c:v>42262</c:v>
                </c:pt>
              </c:numCache>
            </c:numRef>
          </c:cat>
          <c:val>
            <c:numRef>
              <c:f>'chart 2'!$C$2:$C$139</c:f>
              <c:numCache>
                <c:formatCode>General</c:formatCode>
                <c:ptCount val="138"/>
                <c:pt idx="0">
                  <c:v>81.359999999999985</c:v>
                </c:pt>
                <c:pt idx="1">
                  <c:v>83.830000000000013</c:v>
                </c:pt>
                <c:pt idx="2">
                  <c:v>79.869999999999976</c:v>
                </c:pt>
                <c:pt idx="3">
                  <c:v>79.349999999999994</c:v>
                </c:pt>
                <c:pt idx="4">
                  <c:v>80.66</c:v>
                </c:pt>
                <c:pt idx="5">
                  <c:v>80.34</c:v>
                </c:pt>
                <c:pt idx="6">
                  <c:v>83.210000000000022</c:v>
                </c:pt>
                <c:pt idx="7">
                  <c:v>84.29</c:v>
                </c:pt>
                <c:pt idx="8">
                  <c:v>86.55</c:v>
                </c:pt>
                <c:pt idx="9">
                  <c:v>84.95</c:v>
                </c:pt>
                <c:pt idx="10">
                  <c:v>87.240000000000023</c:v>
                </c:pt>
                <c:pt idx="11">
                  <c:v>87.66</c:v>
                </c:pt>
                <c:pt idx="12">
                  <c:v>86.81</c:v>
                </c:pt>
                <c:pt idx="13">
                  <c:v>89.28</c:v>
                </c:pt>
                <c:pt idx="14">
                  <c:v>92.28</c:v>
                </c:pt>
                <c:pt idx="15">
                  <c:v>98.47999999999999</c:v>
                </c:pt>
                <c:pt idx="16">
                  <c:v>105.78999999999999</c:v>
                </c:pt>
                <c:pt idx="17">
                  <c:v>113.35</c:v>
                </c:pt>
                <c:pt idx="18">
                  <c:v>119.75</c:v>
                </c:pt>
                <c:pt idx="19">
                  <c:v>122.60999999999999</c:v>
                </c:pt>
                <c:pt idx="20">
                  <c:v>128.51999999999998</c:v>
                </c:pt>
                <c:pt idx="21">
                  <c:v>128.91999999999999</c:v>
                </c:pt>
                <c:pt idx="22">
                  <c:v>123.57000000000001</c:v>
                </c:pt>
                <c:pt idx="23">
                  <c:v>122.49000000000002</c:v>
                </c:pt>
                <c:pt idx="24">
                  <c:v>118.78000000000002</c:v>
                </c:pt>
                <c:pt idx="25">
                  <c:v>117.33</c:v>
                </c:pt>
                <c:pt idx="26">
                  <c:v>113.53</c:v>
                </c:pt>
                <c:pt idx="27">
                  <c:v>107.75999999999999</c:v>
                </c:pt>
                <c:pt idx="28">
                  <c:v>104.97</c:v>
                </c:pt>
                <c:pt idx="29">
                  <c:v>106.11999999999999</c:v>
                </c:pt>
                <c:pt idx="30">
                  <c:v>104.88000000000001</c:v>
                </c:pt>
                <c:pt idx="31">
                  <c:v>103.46000000000002</c:v>
                </c:pt>
                <c:pt idx="32">
                  <c:v>102.2</c:v>
                </c:pt>
                <c:pt idx="33">
                  <c:v>104.38</c:v>
                </c:pt>
                <c:pt idx="34">
                  <c:v>107.72</c:v>
                </c:pt>
                <c:pt idx="35">
                  <c:v>110.14999999999999</c:v>
                </c:pt>
                <c:pt idx="36">
                  <c:v>114.92999999999999</c:v>
                </c:pt>
                <c:pt idx="37">
                  <c:v>116.99000000000002</c:v>
                </c:pt>
                <c:pt idx="38">
                  <c:v>118.57000000000001</c:v>
                </c:pt>
                <c:pt idx="39">
                  <c:v>117.14000000000001</c:v>
                </c:pt>
                <c:pt idx="40">
                  <c:v>111.57000000000001</c:v>
                </c:pt>
                <c:pt idx="41">
                  <c:v>108</c:v>
                </c:pt>
                <c:pt idx="42">
                  <c:v>101.92</c:v>
                </c:pt>
                <c:pt idx="43">
                  <c:v>98.31</c:v>
                </c:pt>
                <c:pt idx="44">
                  <c:v>95.57</c:v>
                </c:pt>
                <c:pt idx="45">
                  <c:v>94.690000000000012</c:v>
                </c:pt>
                <c:pt idx="46">
                  <c:v>93.19</c:v>
                </c:pt>
                <c:pt idx="47">
                  <c:v>90.289999999999992</c:v>
                </c:pt>
                <c:pt idx="48">
                  <c:v>88.679999999999978</c:v>
                </c:pt>
                <c:pt idx="49">
                  <c:v>86.54</c:v>
                </c:pt>
                <c:pt idx="50">
                  <c:v>84.95</c:v>
                </c:pt>
                <c:pt idx="51">
                  <c:v>82.639999999999986</c:v>
                </c:pt>
                <c:pt idx="52">
                  <c:v>82.26</c:v>
                </c:pt>
                <c:pt idx="53">
                  <c:v>82.85</c:v>
                </c:pt>
                <c:pt idx="54">
                  <c:v>84.57</c:v>
                </c:pt>
                <c:pt idx="55">
                  <c:v>83.429999999999993</c:v>
                </c:pt>
                <c:pt idx="56">
                  <c:v>79.59</c:v>
                </c:pt>
                <c:pt idx="57">
                  <c:v>76.410000000000025</c:v>
                </c:pt>
                <c:pt idx="58">
                  <c:v>73.97</c:v>
                </c:pt>
                <c:pt idx="59">
                  <c:v>73.61999999999999</c:v>
                </c:pt>
                <c:pt idx="60">
                  <c:v>75.169999999999987</c:v>
                </c:pt>
                <c:pt idx="61">
                  <c:v>74.2</c:v>
                </c:pt>
                <c:pt idx="62">
                  <c:v>71.179999999999978</c:v>
                </c:pt>
                <c:pt idx="63">
                  <c:v>67.61</c:v>
                </c:pt>
                <c:pt idx="64">
                  <c:v>64.66</c:v>
                </c:pt>
                <c:pt idx="65">
                  <c:v>62.87</c:v>
                </c:pt>
                <c:pt idx="66">
                  <c:v>60.46</c:v>
                </c:pt>
                <c:pt idx="67">
                  <c:v>58.580000000000005</c:v>
                </c:pt>
                <c:pt idx="68">
                  <c:v>58.240000000000009</c:v>
                </c:pt>
                <c:pt idx="69">
                  <c:v>57.43</c:v>
                </c:pt>
                <c:pt idx="70">
                  <c:v>53.740000000000009</c:v>
                </c:pt>
                <c:pt idx="71">
                  <c:v>53.319999999999993</c:v>
                </c:pt>
                <c:pt idx="72">
                  <c:v>51.55</c:v>
                </c:pt>
                <c:pt idx="73">
                  <c:v>48.480000000000004</c:v>
                </c:pt>
                <c:pt idx="74">
                  <c:v>48.120000000000012</c:v>
                </c:pt>
                <c:pt idx="75">
                  <c:v>44.760000000000012</c:v>
                </c:pt>
                <c:pt idx="76">
                  <c:v>47.8</c:v>
                </c:pt>
                <c:pt idx="77">
                  <c:v>45.120000000000012</c:v>
                </c:pt>
                <c:pt idx="78">
                  <c:v>44.349999999999994</c:v>
                </c:pt>
                <c:pt idx="79">
                  <c:v>43.730000000000011</c:v>
                </c:pt>
                <c:pt idx="80">
                  <c:v>42.77000000000001</c:v>
                </c:pt>
                <c:pt idx="81">
                  <c:v>41.53</c:v>
                </c:pt>
                <c:pt idx="82">
                  <c:v>43.52</c:v>
                </c:pt>
                <c:pt idx="83">
                  <c:v>39.090000000000003</c:v>
                </c:pt>
                <c:pt idx="84">
                  <c:v>38.300000000000004</c:v>
                </c:pt>
                <c:pt idx="85">
                  <c:v>39.190000000000012</c:v>
                </c:pt>
                <c:pt idx="86">
                  <c:v>35.860000000000007</c:v>
                </c:pt>
                <c:pt idx="87">
                  <c:v>37.49</c:v>
                </c:pt>
                <c:pt idx="88">
                  <c:v>35.9</c:v>
                </c:pt>
                <c:pt idx="89">
                  <c:v>36.980000000000004</c:v>
                </c:pt>
                <c:pt idx="90">
                  <c:v>36.58</c:v>
                </c:pt>
                <c:pt idx="91">
                  <c:v>35.500000000000007</c:v>
                </c:pt>
                <c:pt idx="92">
                  <c:v>35.550000000000004</c:v>
                </c:pt>
                <c:pt idx="93">
                  <c:v>34.540000000000006</c:v>
                </c:pt>
                <c:pt idx="94">
                  <c:v>34.93</c:v>
                </c:pt>
                <c:pt idx="95">
                  <c:v>34.130000000000003</c:v>
                </c:pt>
                <c:pt idx="96">
                  <c:v>34.190000000000012</c:v>
                </c:pt>
                <c:pt idx="97">
                  <c:v>31.779999999999987</c:v>
                </c:pt>
                <c:pt idx="98">
                  <c:v>32.58</c:v>
                </c:pt>
                <c:pt idx="99">
                  <c:v>31.72</c:v>
                </c:pt>
                <c:pt idx="100">
                  <c:v>30.4</c:v>
                </c:pt>
                <c:pt idx="101">
                  <c:v>31.75</c:v>
                </c:pt>
                <c:pt idx="102">
                  <c:v>31.090000000000003</c:v>
                </c:pt>
                <c:pt idx="103">
                  <c:v>30.43</c:v>
                </c:pt>
                <c:pt idx="104">
                  <c:v>29.45</c:v>
                </c:pt>
                <c:pt idx="105">
                  <c:v>29.279999999999987</c:v>
                </c:pt>
                <c:pt idx="106">
                  <c:v>27.74</c:v>
                </c:pt>
                <c:pt idx="107">
                  <c:v>28.309999999999992</c:v>
                </c:pt>
                <c:pt idx="108">
                  <c:v>28.01</c:v>
                </c:pt>
                <c:pt idx="109">
                  <c:v>27.610000000000031</c:v>
                </c:pt>
                <c:pt idx="110">
                  <c:v>27.75</c:v>
                </c:pt>
                <c:pt idx="111">
                  <c:v>27.459999999999987</c:v>
                </c:pt>
                <c:pt idx="112">
                  <c:v>28.159999999999997</c:v>
                </c:pt>
                <c:pt idx="113">
                  <c:v>28</c:v>
                </c:pt>
                <c:pt idx="114">
                  <c:v>27.919999999999987</c:v>
                </c:pt>
                <c:pt idx="115">
                  <c:v>27.04</c:v>
                </c:pt>
                <c:pt idx="116">
                  <c:v>26.72</c:v>
                </c:pt>
                <c:pt idx="117">
                  <c:v>26.43</c:v>
                </c:pt>
                <c:pt idx="118">
                  <c:v>25.720000000000006</c:v>
                </c:pt>
                <c:pt idx="119">
                  <c:v>26.04</c:v>
                </c:pt>
                <c:pt idx="120">
                  <c:v>25.430000000000003</c:v>
                </c:pt>
                <c:pt idx="121">
                  <c:v>25.24</c:v>
                </c:pt>
                <c:pt idx="122">
                  <c:v>26.190000000000005</c:v>
                </c:pt>
                <c:pt idx="123">
                  <c:v>25.279999999999987</c:v>
                </c:pt>
                <c:pt idx="124">
                  <c:v>22.599999999999987</c:v>
                </c:pt>
                <c:pt idx="125">
                  <c:v>23.38</c:v>
                </c:pt>
                <c:pt idx="126">
                  <c:v>22.390000000000004</c:v>
                </c:pt>
                <c:pt idx="127">
                  <c:v>21.849999999999987</c:v>
                </c:pt>
                <c:pt idx="128">
                  <c:v>24.310000000000031</c:v>
                </c:pt>
                <c:pt idx="129">
                  <c:v>25.439999999999987</c:v>
                </c:pt>
                <c:pt idx="130">
                  <c:v>24.490000000000002</c:v>
                </c:pt>
                <c:pt idx="131">
                  <c:v>24.939999999999987</c:v>
                </c:pt>
                <c:pt idx="132">
                  <c:v>23.9</c:v>
                </c:pt>
                <c:pt idx="133">
                  <c:v>25.509999999999987</c:v>
                </c:pt>
                <c:pt idx="134">
                  <c:v>25.369999999999987</c:v>
                </c:pt>
                <c:pt idx="135">
                  <c:v>24.979999999999986</c:v>
                </c:pt>
                <c:pt idx="136">
                  <c:v>23.32</c:v>
                </c:pt>
                <c:pt idx="137">
                  <c:v>22.580000000000002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8F0-4238-9C36-4F78547FB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372352"/>
        <c:axId val="134382336"/>
      </c:lineChart>
      <c:dateAx>
        <c:axId val="13437235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crossAx val="134382336"/>
        <c:crosses val="autoZero"/>
        <c:auto val="1"/>
        <c:lblOffset val="100"/>
        <c:baseTimeUnit val="days"/>
        <c:majorUnit val="1"/>
        <c:majorTimeUnit val="months"/>
      </c:dateAx>
      <c:valAx>
        <c:axId val="1343823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4372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9902777777777749"/>
          <c:y val="0.18017169728783902"/>
          <c:w val="0.36411111111111105"/>
          <c:h val="0.16743438320210044"/>
        </c:manualLayout>
      </c:layout>
      <c:overlay val="1"/>
      <c:spPr>
        <a:solidFill>
          <a:srgbClr val="FFFFFF"/>
        </a:solidFill>
      </c:spPr>
    </c:legend>
    <c:plotVisOnly val="1"/>
    <c:dispBlanksAs val="gap"/>
    <c:showDLblsOverMax val="0"/>
  </c:chart>
  <c:spPr>
    <a:solidFill>
      <a:srgbClr val="FFFFFF"/>
    </a:solidFill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temp2chart!$B$2</c:f>
              <c:strCache>
                <c:ptCount val="1"/>
                <c:pt idx="0">
                  <c:v>2015 10 M</c:v>
                </c:pt>
              </c:strCache>
            </c:strRef>
          </c:tx>
          <c:spPr>
            <a:ln w="38100"/>
          </c:spPr>
          <c:marker>
            <c:symbol val="none"/>
          </c:marker>
          <c:cat>
            <c:numRef>
              <c:f>temp2chart!$A$3:$A$141</c:f>
              <c:numCache>
                <c:formatCode>[$-409]mmm\-yy;@</c:formatCode>
                <c:ptCount val="139"/>
                <c:pt idx="1">
                  <c:v>42125.958333333343</c:v>
                </c:pt>
                <c:pt idx="2">
                  <c:v>42126.958333333343</c:v>
                </c:pt>
                <c:pt idx="3">
                  <c:v>42127.958333333343</c:v>
                </c:pt>
                <c:pt idx="4">
                  <c:v>42128.958333333343</c:v>
                </c:pt>
                <c:pt idx="5">
                  <c:v>42129.958333333343</c:v>
                </c:pt>
                <c:pt idx="6">
                  <c:v>42130.958333333343</c:v>
                </c:pt>
                <c:pt idx="7">
                  <c:v>42131.958333333343</c:v>
                </c:pt>
                <c:pt idx="8">
                  <c:v>42132.958333333343</c:v>
                </c:pt>
                <c:pt idx="9">
                  <c:v>42133.958333333343</c:v>
                </c:pt>
                <c:pt idx="10">
                  <c:v>42134.958333333343</c:v>
                </c:pt>
                <c:pt idx="11">
                  <c:v>42135.958333333343</c:v>
                </c:pt>
                <c:pt idx="12">
                  <c:v>42136.958333333343</c:v>
                </c:pt>
                <c:pt idx="13">
                  <c:v>42137.958333333343</c:v>
                </c:pt>
                <c:pt idx="14">
                  <c:v>42138.958333333343</c:v>
                </c:pt>
                <c:pt idx="15">
                  <c:v>42139.958333333343</c:v>
                </c:pt>
                <c:pt idx="16">
                  <c:v>42140.958333333343</c:v>
                </c:pt>
                <c:pt idx="17">
                  <c:v>42141.958333333343</c:v>
                </c:pt>
                <c:pt idx="18">
                  <c:v>42142.958333333343</c:v>
                </c:pt>
                <c:pt idx="19">
                  <c:v>42143.958333333343</c:v>
                </c:pt>
                <c:pt idx="20">
                  <c:v>42144.958333333343</c:v>
                </c:pt>
                <c:pt idx="21">
                  <c:v>42145.958333333343</c:v>
                </c:pt>
                <c:pt idx="22">
                  <c:v>42146.958333333343</c:v>
                </c:pt>
                <c:pt idx="23">
                  <c:v>42147.958333333343</c:v>
                </c:pt>
                <c:pt idx="24">
                  <c:v>42148.958333333343</c:v>
                </c:pt>
                <c:pt idx="25">
                  <c:v>42149.958333333343</c:v>
                </c:pt>
                <c:pt idx="26">
                  <c:v>42150.958333333343</c:v>
                </c:pt>
                <c:pt idx="27">
                  <c:v>42151.958333333343</c:v>
                </c:pt>
                <c:pt idx="28">
                  <c:v>42152.958333333343</c:v>
                </c:pt>
                <c:pt idx="29">
                  <c:v>42153.958333333343</c:v>
                </c:pt>
                <c:pt idx="30">
                  <c:v>42154.958333333343</c:v>
                </c:pt>
                <c:pt idx="31">
                  <c:v>42155.958333333343</c:v>
                </c:pt>
                <c:pt idx="32">
                  <c:v>42156.958333333343</c:v>
                </c:pt>
                <c:pt idx="33">
                  <c:v>42157.958333333343</c:v>
                </c:pt>
                <c:pt idx="34">
                  <c:v>42158.958333333343</c:v>
                </c:pt>
                <c:pt idx="35">
                  <c:v>42159.958333333343</c:v>
                </c:pt>
                <c:pt idx="36">
                  <c:v>42160.958333333343</c:v>
                </c:pt>
                <c:pt idx="37">
                  <c:v>42161.958333333343</c:v>
                </c:pt>
                <c:pt idx="38">
                  <c:v>42162.958333333343</c:v>
                </c:pt>
                <c:pt idx="39">
                  <c:v>42163.958333333343</c:v>
                </c:pt>
                <c:pt idx="40">
                  <c:v>42164.958333333343</c:v>
                </c:pt>
                <c:pt idx="41">
                  <c:v>42165.958333333343</c:v>
                </c:pt>
                <c:pt idx="42">
                  <c:v>42166.958333333343</c:v>
                </c:pt>
                <c:pt idx="43">
                  <c:v>42167.958333333343</c:v>
                </c:pt>
                <c:pt idx="44">
                  <c:v>42168.958333333343</c:v>
                </c:pt>
                <c:pt idx="45">
                  <c:v>42169.958333333343</c:v>
                </c:pt>
                <c:pt idx="46">
                  <c:v>42170.958333333343</c:v>
                </c:pt>
                <c:pt idx="47">
                  <c:v>42171.958333333343</c:v>
                </c:pt>
                <c:pt idx="48">
                  <c:v>42172.958333333343</c:v>
                </c:pt>
                <c:pt idx="49">
                  <c:v>42173.958333333343</c:v>
                </c:pt>
                <c:pt idx="50">
                  <c:v>42174.958333333343</c:v>
                </c:pt>
                <c:pt idx="51">
                  <c:v>42175.958333333343</c:v>
                </c:pt>
                <c:pt idx="52">
                  <c:v>42176.958333333343</c:v>
                </c:pt>
                <c:pt idx="53">
                  <c:v>42177.958333333343</c:v>
                </c:pt>
                <c:pt idx="54">
                  <c:v>42178.958333333343</c:v>
                </c:pt>
                <c:pt idx="55">
                  <c:v>42179.958333333343</c:v>
                </c:pt>
                <c:pt idx="56">
                  <c:v>42180.958333333343</c:v>
                </c:pt>
                <c:pt idx="57">
                  <c:v>42181.958333333343</c:v>
                </c:pt>
                <c:pt idx="58">
                  <c:v>42182.958333333343</c:v>
                </c:pt>
                <c:pt idx="59">
                  <c:v>42183.958333333343</c:v>
                </c:pt>
                <c:pt idx="60">
                  <c:v>42184.958333333343</c:v>
                </c:pt>
                <c:pt idx="61">
                  <c:v>42185.958333333343</c:v>
                </c:pt>
                <c:pt idx="62">
                  <c:v>42186.958333333343</c:v>
                </c:pt>
                <c:pt idx="63">
                  <c:v>42187.958333333343</c:v>
                </c:pt>
                <c:pt idx="64">
                  <c:v>42188.958333333343</c:v>
                </c:pt>
                <c:pt idx="65">
                  <c:v>42189.958333333343</c:v>
                </c:pt>
                <c:pt idx="66">
                  <c:v>42190.958333333343</c:v>
                </c:pt>
                <c:pt idx="67">
                  <c:v>42191.958333333343</c:v>
                </c:pt>
                <c:pt idx="68">
                  <c:v>42192.958333333343</c:v>
                </c:pt>
                <c:pt idx="69">
                  <c:v>42193.958333333343</c:v>
                </c:pt>
                <c:pt idx="70">
                  <c:v>42194.958333333343</c:v>
                </c:pt>
                <c:pt idx="71">
                  <c:v>42195.958333333343</c:v>
                </c:pt>
                <c:pt idx="72">
                  <c:v>42196.958333333343</c:v>
                </c:pt>
                <c:pt idx="73">
                  <c:v>42197.958333333343</c:v>
                </c:pt>
                <c:pt idx="74">
                  <c:v>42198.958333333343</c:v>
                </c:pt>
                <c:pt idx="75">
                  <c:v>42199.958333333343</c:v>
                </c:pt>
                <c:pt idx="76">
                  <c:v>42200.958333333343</c:v>
                </c:pt>
                <c:pt idx="77">
                  <c:v>42202</c:v>
                </c:pt>
                <c:pt idx="78">
                  <c:v>42202.958333333343</c:v>
                </c:pt>
                <c:pt idx="79">
                  <c:v>42203.958333333343</c:v>
                </c:pt>
                <c:pt idx="80">
                  <c:v>42204.958333333343</c:v>
                </c:pt>
                <c:pt idx="81">
                  <c:v>42205.958333333343</c:v>
                </c:pt>
                <c:pt idx="82">
                  <c:v>42206.958333333343</c:v>
                </c:pt>
                <c:pt idx="83">
                  <c:v>42207.958333333343</c:v>
                </c:pt>
                <c:pt idx="84">
                  <c:v>42208.958333333343</c:v>
                </c:pt>
                <c:pt idx="85">
                  <c:v>42209.958333333343</c:v>
                </c:pt>
                <c:pt idx="86">
                  <c:v>42210.958333333343</c:v>
                </c:pt>
                <c:pt idx="87">
                  <c:v>42211.958333333343</c:v>
                </c:pt>
                <c:pt idx="88">
                  <c:v>42212.958333333343</c:v>
                </c:pt>
                <c:pt idx="89">
                  <c:v>42213.958333333343</c:v>
                </c:pt>
                <c:pt idx="90">
                  <c:v>42214.958333333343</c:v>
                </c:pt>
                <c:pt idx="91">
                  <c:v>42215.958333333343</c:v>
                </c:pt>
                <c:pt idx="92">
                  <c:v>42216.958333333343</c:v>
                </c:pt>
                <c:pt idx="93">
                  <c:v>42217.958333333343</c:v>
                </c:pt>
                <c:pt idx="94">
                  <c:v>42218.958333333343</c:v>
                </c:pt>
                <c:pt idx="95">
                  <c:v>42219.958333333343</c:v>
                </c:pt>
                <c:pt idx="96">
                  <c:v>42220.958333333343</c:v>
                </c:pt>
                <c:pt idx="97">
                  <c:v>42221.958333333343</c:v>
                </c:pt>
                <c:pt idx="98">
                  <c:v>42222.958333333343</c:v>
                </c:pt>
                <c:pt idx="99">
                  <c:v>42223.958333333343</c:v>
                </c:pt>
                <c:pt idx="100">
                  <c:v>42224.958333333343</c:v>
                </c:pt>
                <c:pt idx="101">
                  <c:v>42225.958333333343</c:v>
                </c:pt>
                <c:pt idx="102">
                  <c:v>42226.958333333343</c:v>
                </c:pt>
                <c:pt idx="103">
                  <c:v>42227.958333333343</c:v>
                </c:pt>
                <c:pt idx="104">
                  <c:v>42228.958333333343</c:v>
                </c:pt>
                <c:pt idx="105">
                  <c:v>42229.958333333343</c:v>
                </c:pt>
                <c:pt idx="106">
                  <c:v>42230.958333333343</c:v>
                </c:pt>
                <c:pt idx="107">
                  <c:v>42231.958333333343</c:v>
                </c:pt>
                <c:pt idx="108">
                  <c:v>42232.958333333343</c:v>
                </c:pt>
                <c:pt idx="109">
                  <c:v>42233.958333333343</c:v>
                </c:pt>
                <c:pt idx="110">
                  <c:v>42234.958333333343</c:v>
                </c:pt>
                <c:pt idx="111">
                  <c:v>42235.958333333343</c:v>
                </c:pt>
                <c:pt idx="112">
                  <c:v>42236.958333333343</c:v>
                </c:pt>
                <c:pt idx="113">
                  <c:v>42237.958333333343</c:v>
                </c:pt>
                <c:pt idx="114">
                  <c:v>42238.958333333343</c:v>
                </c:pt>
                <c:pt idx="115">
                  <c:v>42239.958333333343</c:v>
                </c:pt>
                <c:pt idx="116">
                  <c:v>42240.958333333343</c:v>
                </c:pt>
                <c:pt idx="117">
                  <c:v>42241.958333333343</c:v>
                </c:pt>
                <c:pt idx="118">
                  <c:v>42242.958333333343</c:v>
                </c:pt>
                <c:pt idx="119">
                  <c:v>42243.958333333343</c:v>
                </c:pt>
                <c:pt idx="120">
                  <c:v>42244.958333333343</c:v>
                </c:pt>
                <c:pt idx="121">
                  <c:v>42245.958333333343</c:v>
                </c:pt>
                <c:pt idx="122">
                  <c:v>42246.958333333343</c:v>
                </c:pt>
                <c:pt idx="123">
                  <c:v>42247.958333333343</c:v>
                </c:pt>
                <c:pt idx="124">
                  <c:v>42248.958333333343</c:v>
                </c:pt>
                <c:pt idx="125">
                  <c:v>42249.958333333343</c:v>
                </c:pt>
                <c:pt idx="126">
                  <c:v>42250.958333333343</c:v>
                </c:pt>
                <c:pt idx="127">
                  <c:v>42251.958333333343</c:v>
                </c:pt>
                <c:pt idx="128">
                  <c:v>42252.958333333343</c:v>
                </c:pt>
                <c:pt idx="129">
                  <c:v>42253.958333333343</c:v>
                </c:pt>
                <c:pt idx="130">
                  <c:v>42254.958333333343</c:v>
                </c:pt>
                <c:pt idx="131">
                  <c:v>42255.958333333343</c:v>
                </c:pt>
                <c:pt idx="132">
                  <c:v>42256.958333333343</c:v>
                </c:pt>
                <c:pt idx="133">
                  <c:v>42257.958333333343</c:v>
                </c:pt>
                <c:pt idx="134">
                  <c:v>42258.958333333343</c:v>
                </c:pt>
                <c:pt idx="135">
                  <c:v>42259.958333333343</c:v>
                </c:pt>
                <c:pt idx="136">
                  <c:v>42260.958333333343</c:v>
                </c:pt>
                <c:pt idx="137">
                  <c:v>42261.958333333343</c:v>
                </c:pt>
                <c:pt idx="138">
                  <c:v>42262.583333333336</c:v>
                </c:pt>
              </c:numCache>
            </c:numRef>
          </c:cat>
          <c:val>
            <c:numRef>
              <c:f>temp2chart!$B$3:$B$141</c:f>
              <c:numCache>
                <c:formatCode>0.00</c:formatCode>
                <c:ptCount val="139"/>
                <c:pt idx="1">
                  <c:v>52.868750000000013</c:v>
                </c:pt>
                <c:pt idx="2">
                  <c:v>52.81924999999999</c:v>
                </c:pt>
                <c:pt idx="3">
                  <c:v>52.746500000000019</c:v>
                </c:pt>
                <c:pt idx="4">
                  <c:v>52.923500000000011</c:v>
                </c:pt>
                <c:pt idx="5">
                  <c:v>53.850500000000004</c:v>
                </c:pt>
                <c:pt idx="6">
                  <c:v>53.834750000000007</c:v>
                </c:pt>
                <c:pt idx="7">
                  <c:v>53.897000000000006</c:v>
                </c:pt>
                <c:pt idx="8">
                  <c:v>54.033500000000011</c:v>
                </c:pt>
                <c:pt idx="9">
                  <c:v>54.608000000000011</c:v>
                </c:pt>
                <c:pt idx="10">
                  <c:v>55.474250000000005</c:v>
                </c:pt>
                <c:pt idx="11">
                  <c:v>55.647500000000008</c:v>
                </c:pt>
                <c:pt idx="12">
                  <c:v>55.009250000000002</c:v>
                </c:pt>
                <c:pt idx="13">
                  <c:v>55.052750000000003</c:v>
                </c:pt>
                <c:pt idx="14">
                  <c:v>54.975500000000011</c:v>
                </c:pt>
                <c:pt idx="15">
                  <c:v>54.867500000000014</c:v>
                </c:pt>
                <c:pt idx="16">
                  <c:v>55.232750000000109</c:v>
                </c:pt>
                <c:pt idx="17">
                  <c:v>55.77275000000008</c:v>
                </c:pt>
                <c:pt idx="18">
                  <c:v>56.199500000000072</c:v>
                </c:pt>
                <c:pt idx="19">
                  <c:v>56.267000000000003</c:v>
                </c:pt>
                <c:pt idx="20">
                  <c:v>56.572250000000011</c:v>
                </c:pt>
                <c:pt idx="21">
                  <c:v>56.622500000000088</c:v>
                </c:pt>
                <c:pt idx="22">
                  <c:v>56.22950000000008</c:v>
                </c:pt>
                <c:pt idx="23">
                  <c:v>55.844000000000001</c:v>
                </c:pt>
                <c:pt idx="24">
                  <c:v>56.609000000000009</c:v>
                </c:pt>
                <c:pt idx="25">
                  <c:v>57.977750000000015</c:v>
                </c:pt>
                <c:pt idx="26">
                  <c:v>58.642250000000011</c:v>
                </c:pt>
                <c:pt idx="27">
                  <c:v>58.91749999999999</c:v>
                </c:pt>
                <c:pt idx="28">
                  <c:v>59.002250000000011</c:v>
                </c:pt>
                <c:pt idx="29">
                  <c:v>59.883500000000005</c:v>
                </c:pt>
                <c:pt idx="30">
                  <c:v>60.051499999999976</c:v>
                </c:pt>
                <c:pt idx="31">
                  <c:v>60.136250000000011</c:v>
                </c:pt>
                <c:pt idx="32">
                  <c:v>61.217750000000017</c:v>
                </c:pt>
                <c:pt idx="33">
                  <c:v>61.118000000000002</c:v>
                </c:pt>
                <c:pt idx="34">
                  <c:v>61.145000000000017</c:v>
                </c:pt>
                <c:pt idx="35">
                  <c:v>61.061750000000011</c:v>
                </c:pt>
                <c:pt idx="36">
                  <c:v>61.485500000000002</c:v>
                </c:pt>
                <c:pt idx="37">
                  <c:v>62.083250000000014</c:v>
                </c:pt>
                <c:pt idx="38">
                  <c:v>62.257249999999992</c:v>
                </c:pt>
                <c:pt idx="39">
                  <c:v>62.123000000000012</c:v>
                </c:pt>
                <c:pt idx="40">
                  <c:v>62.08925</c:v>
                </c:pt>
                <c:pt idx="41">
                  <c:v>62.102750000000057</c:v>
                </c:pt>
                <c:pt idx="42">
                  <c:v>63.145250000000011</c:v>
                </c:pt>
                <c:pt idx="43">
                  <c:v>65.46875</c:v>
                </c:pt>
                <c:pt idx="44">
                  <c:v>65.773999999999987</c:v>
                </c:pt>
                <c:pt idx="45">
                  <c:v>66.269750000000002</c:v>
                </c:pt>
                <c:pt idx="46">
                  <c:v>66.483500000000006</c:v>
                </c:pt>
                <c:pt idx="47">
                  <c:v>67.27249999999998</c:v>
                </c:pt>
                <c:pt idx="48">
                  <c:v>67.008500000000012</c:v>
                </c:pt>
                <c:pt idx="49">
                  <c:v>67.631749999999982</c:v>
                </c:pt>
                <c:pt idx="50">
                  <c:v>68.120749999999958</c:v>
                </c:pt>
                <c:pt idx="51">
                  <c:v>68.607500000000002</c:v>
                </c:pt>
                <c:pt idx="52">
                  <c:v>68.84375</c:v>
                </c:pt>
                <c:pt idx="53">
                  <c:v>68.62324999999997</c:v>
                </c:pt>
                <c:pt idx="54">
                  <c:v>68.218999999999994</c:v>
                </c:pt>
                <c:pt idx="55">
                  <c:v>68.611250000000027</c:v>
                </c:pt>
                <c:pt idx="56">
                  <c:v>69.088250000000002</c:v>
                </c:pt>
                <c:pt idx="57">
                  <c:v>69.270500000000013</c:v>
                </c:pt>
                <c:pt idx="58">
                  <c:v>69.22699999999999</c:v>
                </c:pt>
                <c:pt idx="59">
                  <c:v>69.193250000000006</c:v>
                </c:pt>
                <c:pt idx="60">
                  <c:v>69.198499999999981</c:v>
                </c:pt>
                <c:pt idx="61">
                  <c:v>69.593000000000004</c:v>
                </c:pt>
                <c:pt idx="62">
                  <c:v>69.635749999999959</c:v>
                </c:pt>
                <c:pt idx="63">
                  <c:v>69.91925000000019</c:v>
                </c:pt>
                <c:pt idx="64">
                  <c:v>69.355249999999998</c:v>
                </c:pt>
                <c:pt idx="65">
                  <c:v>68.369000000000014</c:v>
                </c:pt>
                <c:pt idx="66">
                  <c:v>68.264000000000024</c:v>
                </c:pt>
                <c:pt idx="67">
                  <c:v>72.301999999999992</c:v>
                </c:pt>
                <c:pt idx="68">
                  <c:v>70.449500000000143</c:v>
                </c:pt>
                <c:pt idx="69">
                  <c:v>70.369249999999994</c:v>
                </c:pt>
                <c:pt idx="70">
                  <c:v>71.492000000000004</c:v>
                </c:pt>
                <c:pt idx="71">
                  <c:v>70.054999999999993</c:v>
                </c:pt>
                <c:pt idx="72">
                  <c:v>70.829749999999919</c:v>
                </c:pt>
                <c:pt idx="73">
                  <c:v>70.608499999999978</c:v>
                </c:pt>
                <c:pt idx="74">
                  <c:v>72.374749999999949</c:v>
                </c:pt>
                <c:pt idx="75">
                  <c:v>73.009250000000023</c:v>
                </c:pt>
                <c:pt idx="76">
                  <c:v>71.903750000000016</c:v>
                </c:pt>
                <c:pt idx="77">
                  <c:v>70.448750000000004</c:v>
                </c:pt>
                <c:pt idx="78">
                  <c:v>70.873249999999999</c:v>
                </c:pt>
                <c:pt idx="79">
                  <c:v>71.754500000000007</c:v>
                </c:pt>
                <c:pt idx="80">
                  <c:v>71.586500000000001</c:v>
                </c:pt>
                <c:pt idx="81">
                  <c:v>68.658499999999989</c:v>
                </c:pt>
                <c:pt idx="82">
                  <c:v>69.245750000000001</c:v>
                </c:pt>
                <c:pt idx="83">
                  <c:v>70.126999999999981</c:v>
                </c:pt>
                <c:pt idx="84">
                  <c:v>70.839500000000001</c:v>
                </c:pt>
                <c:pt idx="85">
                  <c:v>69.643999999999991</c:v>
                </c:pt>
                <c:pt idx="86">
                  <c:v>69.631250000000023</c:v>
                </c:pt>
                <c:pt idx="87">
                  <c:v>69.685249999999982</c:v>
                </c:pt>
                <c:pt idx="88">
                  <c:v>69.518000000000001</c:v>
                </c:pt>
                <c:pt idx="89">
                  <c:v>69.406250000000156</c:v>
                </c:pt>
                <c:pt idx="90">
                  <c:v>69.358250000000012</c:v>
                </c:pt>
                <c:pt idx="91">
                  <c:v>68.831750000000014</c:v>
                </c:pt>
                <c:pt idx="92">
                  <c:v>68.805500000000009</c:v>
                </c:pt>
                <c:pt idx="93">
                  <c:v>68.830249999999992</c:v>
                </c:pt>
                <c:pt idx="94">
                  <c:v>68.776250000000005</c:v>
                </c:pt>
                <c:pt idx="95">
                  <c:v>68.733499999999992</c:v>
                </c:pt>
                <c:pt idx="96">
                  <c:v>68.257250000000127</c:v>
                </c:pt>
                <c:pt idx="97">
                  <c:v>68.264000000000024</c:v>
                </c:pt>
                <c:pt idx="98">
                  <c:v>68.510749999999987</c:v>
                </c:pt>
                <c:pt idx="99">
                  <c:v>69.410375000000002</c:v>
                </c:pt>
                <c:pt idx="100">
                  <c:v>69.227000000000004</c:v>
                </c:pt>
                <c:pt idx="101">
                  <c:v>68.07312499999999</c:v>
                </c:pt>
                <c:pt idx="102">
                  <c:v>68.690000000000012</c:v>
                </c:pt>
                <c:pt idx="103">
                  <c:v>69.309500000000014</c:v>
                </c:pt>
                <c:pt idx="104">
                  <c:v>69.634999999999991</c:v>
                </c:pt>
                <c:pt idx="105">
                  <c:v>69.530749999999998</c:v>
                </c:pt>
                <c:pt idx="106">
                  <c:v>68.674250000000001</c:v>
                </c:pt>
                <c:pt idx="107">
                  <c:v>68.087749999999986</c:v>
                </c:pt>
                <c:pt idx="108">
                  <c:v>69.113749999999982</c:v>
                </c:pt>
                <c:pt idx="109">
                  <c:v>70.001000000000033</c:v>
                </c:pt>
                <c:pt idx="110">
                  <c:v>70.063249999999996</c:v>
                </c:pt>
                <c:pt idx="111">
                  <c:v>69.219500000000025</c:v>
                </c:pt>
                <c:pt idx="112">
                  <c:v>69.009500000000003</c:v>
                </c:pt>
                <c:pt idx="113">
                  <c:v>68.441750000000027</c:v>
                </c:pt>
                <c:pt idx="114">
                  <c:v>68.717750000000024</c:v>
                </c:pt>
                <c:pt idx="115">
                  <c:v>69.448250000000158</c:v>
                </c:pt>
                <c:pt idx="116">
                  <c:v>69.598249999999993</c:v>
                </c:pt>
                <c:pt idx="117">
                  <c:v>69.494000000000156</c:v>
                </c:pt>
                <c:pt idx="118">
                  <c:v>69.093500000000006</c:v>
                </c:pt>
                <c:pt idx="119">
                  <c:v>68.893250000000023</c:v>
                </c:pt>
                <c:pt idx="120">
                  <c:v>68.855749999999958</c:v>
                </c:pt>
                <c:pt idx="121">
                  <c:v>69.270500000000013</c:v>
                </c:pt>
                <c:pt idx="122">
                  <c:v>68.637500000000003</c:v>
                </c:pt>
                <c:pt idx="123">
                  <c:v>68.251250000000027</c:v>
                </c:pt>
                <c:pt idx="124">
                  <c:v>68.228749999999948</c:v>
                </c:pt>
                <c:pt idx="125">
                  <c:v>68.152999999999949</c:v>
                </c:pt>
                <c:pt idx="126">
                  <c:v>67.911500000000188</c:v>
                </c:pt>
                <c:pt idx="127">
                  <c:v>67.739750000000001</c:v>
                </c:pt>
                <c:pt idx="128">
                  <c:v>67.33475</c:v>
                </c:pt>
                <c:pt idx="129">
                  <c:v>66.86675000000001</c:v>
                </c:pt>
                <c:pt idx="130">
                  <c:v>66.626749999999959</c:v>
                </c:pt>
                <c:pt idx="131">
                  <c:v>66.371749999999949</c:v>
                </c:pt>
                <c:pt idx="132">
                  <c:v>65.989999999999995</c:v>
                </c:pt>
                <c:pt idx="133">
                  <c:v>65.747750000000025</c:v>
                </c:pt>
                <c:pt idx="134">
                  <c:v>65.748499999999993</c:v>
                </c:pt>
                <c:pt idx="135">
                  <c:v>65.598499999999987</c:v>
                </c:pt>
                <c:pt idx="136">
                  <c:v>65.305250000000001</c:v>
                </c:pt>
                <c:pt idx="137">
                  <c:v>64.99025000000016</c:v>
                </c:pt>
                <c:pt idx="138">
                  <c:v>65.089250000000007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26-4069-A318-EC2B6717F975}"/>
            </c:ext>
          </c:extLst>
        </c:ser>
        <c:ser>
          <c:idx val="1"/>
          <c:order val="1"/>
          <c:tx>
            <c:strRef>
              <c:f>temp2chart!$C$2</c:f>
              <c:strCache>
                <c:ptCount val="1"/>
                <c:pt idx="0">
                  <c:v>10 year avg 10 M</c:v>
                </c:pt>
              </c:strCache>
            </c:strRef>
          </c:tx>
          <c:spPr>
            <a:ln w="381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temp2chart!$A$3:$A$141</c:f>
              <c:numCache>
                <c:formatCode>[$-409]mmm\-yy;@</c:formatCode>
                <c:ptCount val="139"/>
                <c:pt idx="1">
                  <c:v>42125.958333333343</c:v>
                </c:pt>
                <c:pt idx="2">
                  <c:v>42126.958333333343</c:v>
                </c:pt>
                <c:pt idx="3">
                  <c:v>42127.958333333343</c:v>
                </c:pt>
                <c:pt idx="4">
                  <c:v>42128.958333333343</c:v>
                </c:pt>
                <c:pt idx="5">
                  <c:v>42129.958333333343</c:v>
                </c:pt>
                <c:pt idx="6">
                  <c:v>42130.958333333343</c:v>
                </c:pt>
                <c:pt idx="7">
                  <c:v>42131.958333333343</c:v>
                </c:pt>
                <c:pt idx="8">
                  <c:v>42132.958333333343</c:v>
                </c:pt>
                <c:pt idx="9">
                  <c:v>42133.958333333343</c:v>
                </c:pt>
                <c:pt idx="10">
                  <c:v>42134.958333333343</c:v>
                </c:pt>
                <c:pt idx="11">
                  <c:v>42135.958333333343</c:v>
                </c:pt>
                <c:pt idx="12">
                  <c:v>42136.958333333343</c:v>
                </c:pt>
                <c:pt idx="13">
                  <c:v>42137.958333333343</c:v>
                </c:pt>
                <c:pt idx="14">
                  <c:v>42138.958333333343</c:v>
                </c:pt>
                <c:pt idx="15">
                  <c:v>42139.958333333343</c:v>
                </c:pt>
                <c:pt idx="16">
                  <c:v>42140.958333333343</c:v>
                </c:pt>
                <c:pt idx="17">
                  <c:v>42141.958333333343</c:v>
                </c:pt>
                <c:pt idx="18">
                  <c:v>42142.958333333343</c:v>
                </c:pt>
                <c:pt idx="19">
                  <c:v>42143.958333333343</c:v>
                </c:pt>
                <c:pt idx="20">
                  <c:v>42144.958333333343</c:v>
                </c:pt>
                <c:pt idx="21">
                  <c:v>42145.958333333343</c:v>
                </c:pt>
                <c:pt idx="22">
                  <c:v>42146.958333333343</c:v>
                </c:pt>
                <c:pt idx="23">
                  <c:v>42147.958333333343</c:v>
                </c:pt>
                <c:pt idx="24">
                  <c:v>42148.958333333343</c:v>
                </c:pt>
                <c:pt idx="25">
                  <c:v>42149.958333333343</c:v>
                </c:pt>
                <c:pt idx="26">
                  <c:v>42150.958333333343</c:v>
                </c:pt>
                <c:pt idx="27">
                  <c:v>42151.958333333343</c:v>
                </c:pt>
                <c:pt idx="28">
                  <c:v>42152.958333333343</c:v>
                </c:pt>
                <c:pt idx="29">
                  <c:v>42153.958333333343</c:v>
                </c:pt>
                <c:pt idx="30">
                  <c:v>42154.958333333343</c:v>
                </c:pt>
                <c:pt idx="31">
                  <c:v>42155.958333333343</c:v>
                </c:pt>
                <c:pt idx="32">
                  <c:v>42156.958333333343</c:v>
                </c:pt>
                <c:pt idx="33">
                  <c:v>42157.958333333343</c:v>
                </c:pt>
                <c:pt idx="34">
                  <c:v>42158.958333333343</c:v>
                </c:pt>
                <c:pt idx="35">
                  <c:v>42159.958333333343</c:v>
                </c:pt>
                <c:pt idx="36">
                  <c:v>42160.958333333343</c:v>
                </c:pt>
                <c:pt idx="37">
                  <c:v>42161.958333333343</c:v>
                </c:pt>
                <c:pt idx="38">
                  <c:v>42162.958333333343</c:v>
                </c:pt>
                <c:pt idx="39">
                  <c:v>42163.958333333343</c:v>
                </c:pt>
                <c:pt idx="40">
                  <c:v>42164.958333333343</c:v>
                </c:pt>
                <c:pt idx="41">
                  <c:v>42165.958333333343</c:v>
                </c:pt>
                <c:pt idx="42">
                  <c:v>42166.958333333343</c:v>
                </c:pt>
                <c:pt idx="43">
                  <c:v>42167.958333333343</c:v>
                </c:pt>
                <c:pt idx="44">
                  <c:v>42168.958333333343</c:v>
                </c:pt>
                <c:pt idx="45">
                  <c:v>42169.958333333343</c:v>
                </c:pt>
                <c:pt idx="46">
                  <c:v>42170.958333333343</c:v>
                </c:pt>
                <c:pt idx="47">
                  <c:v>42171.958333333343</c:v>
                </c:pt>
                <c:pt idx="48">
                  <c:v>42172.958333333343</c:v>
                </c:pt>
                <c:pt idx="49">
                  <c:v>42173.958333333343</c:v>
                </c:pt>
                <c:pt idx="50">
                  <c:v>42174.958333333343</c:v>
                </c:pt>
                <c:pt idx="51">
                  <c:v>42175.958333333343</c:v>
                </c:pt>
                <c:pt idx="52">
                  <c:v>42176.958333333343</c:v>
                </c:pt>
                <c:pt idx="53">
                  <c:v>42177.958333333343</c:v>
                </c:pt>
                <c:pt idx="54">
                  <c:v>42178.958333333343</c:v>
                </c:pt>
                <c:pt idx="55">
                  <c:v>42179.958333333343</c:v>
                </c:pt>
                <c:pt idx="56">
                  <c:v>42180.958333333343</c:v>
                </c:pt>
                <c:pt idx="57">
                  <c:v>42181.958333333343</c:v>
                </c:pt>
                <c:pt idx="58">
                  <c:v>42182.958333333343</c:v>
                </c:pt>
                <c:pt idx="59">
                  <c:v>42183.958333333343</c:v>
                </c:pt>
                <c:pt idx="60">
                  <c:v>42184.958333333343</c:v>
                </c:pt>
                <c:pt idx="61">
                  <c:v>42185.958333333343</c:v>
                </c:pt>
                <c:pt idx="62">
                  <c:v>42186.958333333343</c:v>
                </c:pt>
                <c:pt idx="63">
                  <c:v>42187.958333333343</c:v>
                </c:pt>
                <c:pt idx="64">
                  <c:v>42188.958333333343</c:v>
                </c:pt>
                <c:pt idx="65">
                  <c:v>42189.958333333343</c:v>
                </c:pt>
                <c:pt idx="66">
                  <c:v>42190.958333333343</c:v>
                </c:pt>
                <c:pt idx="67">
                  <c:v>42191.958333333343</c:v>
                </c:pt>
                <c:pt idx="68">
                  <c:v>42192.958333333343</c:v>
                </c:pt>
                <c:pt idx="69">
                  <c:v>42193.958333333343</c:v>
                </c:pt>
                <c:pt idx="70">
                  <c:v>42194.958333333343</c:v>
                </c:pt>
                <c:pt idx="71">
                  <c:v>42195.958333333343</c:v>
                </c:pt>
                <c:pt idx="72">
                  <c:v>42196.958333333343</c:v>
                </c:pt>
                <c:pt idx="73">
                  <c:v>42197.958333333343</c:v>
                </c:pt>
                <c:pt idx="74">
                  <c:v>42198.958333333343</c:v>
                </c:pt>
                <c:pt idx="75">
                  <c:v>42199.958333333343</c:v>
                </c:pt>
                <c:pt idx="76">
                  <c:v>42200.958333333343</c:v>
                </c:pt>
                <c:pt idx="77">
                  <c:v>42202</c:v>
                </c:pt>
                <c:pt idx="78">
                  <c:v>42202.958333333343</c:v>
                </c:pt>
                <c:pt idx="79">
                  <c:v>42203.958333333343</c:v>
                </c:pt>
                <c:pt idx="80">
                  <c:v>42204.958333333343</c:v>
                </c:pt>
                <c:pt idx="81">
                  <c:v>42205.958333333343</c:v>
                </c:pt>
                <c:pt idx="82">
                  <c:v>42206.958333333343</c:v>
                </c:pt>
                <c:pt idx="83">
                  <c:v>42207.958333333343</c:v>
                </c:pt>
                <c:pt idx="84">
                  <c:v>42208.958333333343</c:v>
                </c:pt>
                <c:pt idx="85">
                  <c:v>42209.958333333343</c:v>
                </c:pt>
                <c:pt idx="86">
                  <c:v>42210.958333333343</c:v>
                </c:pt>
                <c:pt idx="87">
                  <c:v>42211.958333333343</c:v>
                </c:pt>
                <c:pt idx="88">
                  <c:v>42212.958333333343</c:v>
                </c:pt>
                <c:pt idx="89">
                  <c:v>42213.958333333343</c:v>
                </c:pt>
                <c:pt idx="90">
                  <c:v>42214.958333333343</c:v>
                </c:pt>
                <c:pt idx="91">
                  <c:v>42215.958333333343</c:v>
                </c:pt>
                <c:pt idx="92">
                  <c:v>42216.958333333343</c:v>
                </c:pt>
                <c:pt idx="93">
                  <c:v>42217.958333333343</c:v>
                </c:pt>
                <c:pt idx="94">
                  <c:v>42218.958333333343</c:v>
                </c:pt>
                <c:pt idx="95">
                  <c:v>42219.958333333343</c:v>
                </c:pt>
                <c:pt idx="96">
                  <c:v>42220.958333333343</c:v>
                </c:pt>
                <c:pt idx="97">
                  <c:v>42221.958333333343</c:v>
                </c:pt>
                <c:pt idx="98">
                  <c:v>42222.958333333343</c:v>
                </c:pt>
                <c:pt idx="99">
                  <c:v>42223.958333333343</c:v>
                </c:pt>
                <c:pt idx="100">
                  <c:v>42224.958333333343</c:v>
                </c:pt>
                <c:pt idx="101">
                  <c:v>42225.958333333343</c:v>
                </c:pt>
                <c:pt idx="102">
                  <c:v>42226.958333333343</c:v>
                </c:pt>
                <c:pt idx="103">
                  <c:v>42227.958333333343</c:v>
                </c:pt>
                <c:pt idx="104">
                  <c:v>42228.958333333343</c:v>
                </c:pt>
                <c:pt idx="105">
                  <c:v>42229.958333333343</c:v>
                </c:pt>
                <c:pt idx="106">
                  <c:v>42230.958333333343</c:v>
                </c:pt>
                <c:pt idx="107">
                  <c:v>42231.958333333343</c:v>
                </c:pt>
                <c:pt idx="108">
                  <c:v>42232.958333333343</c:v>
                </c:pt>
                <c:pt idx="109">
                  <c:v>42233.958333333343</c:v>
                </c:pt>
                <c:pt idx="110">
                  <c:v>42234.958333333343</c:v>
                </c:pt>
                <c:pt idx="111">
                  <c:v>42235.958333333343</c:v>
                </c:pt>
                <c:pt idx="112">
                  <c:v>42236.958333333343</c:v>
                </c:pt>
                <c:pt idx="113">
                  <c:v>42237.958333333343</c:v>
                </c:pt>
                <c:pt idx="114">
                  <c:v>42238.958333333343</c:v>
                </c:pt>
                <c:pt idx="115">
                  <c:v>42239.958333333343</c:v>
                </c:pt>
                <c:pt idx="116">
                  <c:v>42240.958333333343</c:v>
                </c:pt>
                <c:pt idx="117">
                  <c:v>42241.958333333343</c:v>
                </c:pt>
                <c:pt idx="118">
                  <c:v>42242.958333333343</c:v>
                </c:pt>
                <c:pt idx="119">
                  <c:v>42243.958333333343</c:v>
                </c:pt>
                <c:pt idx="120">
                  <c:v>42244.958333333343</c:v>
                </c:pt>
                <c:pt idx="121">
                  <c:v>42245.958333333343</c:v>
                </c:pt>
                <c:pt idx="122">
                  <c:v>42246.958333333343</c:v>
                </c:pt>
                <c:pt idx="123">
                  <c:v>42247.958333333343</c:v>
                </c:pt>
                <c:pt idx="124">
                  <c:v>42248.958333333343</c:v>
                </c:pt>
                <c:pt idx="125">
                  <c:v>42249.958333333343</c:v>
                </c:pt>
                <c:pt idx="126">
                  <c:v>42250.958333333343</c:v>
                </c:pt>
                <c:pt idx="127">
                  <c:v>42251.958333333343</c:v>
                </c:pt>
                <c:pt idx="128">
                  <c:v>42252.958333333343</c:v>
                </c:pt>
                <c:pt idx="129">
                  <c:v>42253.958333333343</c:v>
                </c:pt>
                <c:pt idx="130">
                  <c:v>42254.958333333343</c:v>
                </c:pt>
                <c:pt idx="131">
                  <c:v>42255.958333333343</c:v>
                </c:pt>
                <c:pt idx="132">
                  <c:v>42256.958333333343</c:v>
                </c:pt>
                <c:pt idx="133">
                  <c:v>42257.958333333343</c:v>
                </c:pt>
                <c:pt idx="134">
                  <c:v>42258.958333333343</c:v>
                </c:pt>
                <c:pt idx="135">
                  <c:v>42259.958333333343</c:v>
                </c:pt>
                <c:pt idx="136">
                  <c:v>42260.958333333343</c:v>
                </c:pt>
                <c:pt idx="137">
                  <c:v>42261.958333333343</c:v>
                </c:pt>
                <c:pt idx="138">
                  <c:v>42262.583333333336</c:v>
                </c:pt>
              </c:numCache>
            </c:numRef>
          </c:cat>
          <c:val>
            <c:numRef>
              <c:f>temp2chart!$C$3:$C$141</c:f>
              <c:numCache>
                <c:formatCode>0.00</c:formatCode>
                <c:ptCount val="139"/>
                <c:pt idx="1">
                  <c:v>50.218333928571596</c:v>
                </c:pt>
                <c:pt idx="2">
                  <c:v>50.526506250000011</c:v>
                </c:pt>
                <c:pt idx="3">
                  <c:v>50.774649999999987</c:v>
                </c:pt>
                <c:pt idx="4">
                  <c:v>50.855624999999996</c:v>
                </c:pt>
                <c:pt idx="5">
                  <c:v>50.984106249999989</c:v>
                </c:pt>
                <c:pt idx="6">
                  <c:v>51.157556250000006</c:v>
                </c:pt>
                <c:pt idx="7">
                  <c:v>51.221425000000011</c:v>
                </c:pt>
                <c:pt idx="8">
                  <c:v>51.375242857142844</c:v>
                </c:pt>
                <c:pt idx="9">
                  <c:v>51.730412500000071</c:v>
                </c:pt>
                <c:pt idx="10">
                  <c:v>51.9883375</c:v>
                </c:pt>
                <c:pt idx="11">
                  <c:v>52.075814285714245</c:v>
                </c:pt>
                <c:pt idx="12">
                  <c:v>52.064125000000011</c:v>
                </c:pt>
                <c:pt idx="13">
                  <c:v>52.483608928571492</c:v>
                </c:pt>
                <c:pt idx="14">
                  <c:v>53.039137500000002</c:v>
                </c:pt>
                <c:pt idx="15">
                  <c:v>53.252303571428556</c:v>
                </c:pt>
                <c:pt idx="16">
                  <c:v>53.284375000000011</c:v>
                </c:pt>
                <c:pt idx="17">
                  <c:v>53.610562499999986</c:v>
                </c:pt>
                <c:pt idx="18">
                  <c:v>53.685500000000012</c:v>
                </c:pt>
                <c:pt idx="19">
                  <c:v>53.644400000000005</c:v>
                </c:pt>
                <c:pt idx="20">
                  <c:v>53.753024999999987</c:v>
                </c:pt>
                <c:pt idx="21">
                  <c:v>53.742875000000012</c:v>
                </c:pt>
                <c:pt idx="22">
                  <c:v>53.741874999999993</c:v>
                </c:pt>
                <c:pt idx="23">
                  <c:v>53.681874999999998</c:v>
                </c:pt>
                <c:pt idx="24">
                  <c:v>53.474437499999944</c:v>
                </c:pt>
                <c:pt idx="25">
                  <c:v>53.304262499999929</c:v>
                </c:pt>
                <c:pt idx="26">
                  <c:v>53.006500000000003</c:v>
                </c:pt>
                <c:pt idx="27">
                  <c:v>52.651437499999922</c:v>
                </c:pt>
                <c:pt idx="28">
                  <c:v>52.771175000000063</c:v>
                </c:pt>
                <c:pt idx="29">
                  <c:v>53.06468749999992</c:v>
                </c:pt>
                <c:pt idx="30">
                  <c:v>53.291725000000078</c:v>
                </c:pt>
                <c:pt idx="31">
                  <c:v>53.634524999999989</c:v>
                </c:pt>
                <c:pt idx="32">
                  <c:v>54.067171428571463</c:v>
                </c:pt>
                <c:pt idx="33">
                  <c:v>54.924939285714274</c:v>
                </c:pt>
                <c:pt idx="34">
                  <c:v>55.552964285714189</c:v>
                </c:pt>
                <c:pt idx="35">
                  <c:v>55.837651785714137</c:v>
                </c:pt>
                <c:pt idx="36">
                  <c:v>56.026977678571463</c:v>
                </c:pt>
                <c:pt idx="37">
                  <c:v>56.108522321428659</c:v>
                </c:pt>
                <c:pt idx="38">
                  <c:v>55.887398214285717</c:v>
                </c:pt>
                <c:pt idx="39">
                  <c:v>56.055426785714189</c:v>
                </c:pt>
                <c:pt idx="40">
                  <c:v>56.397851190476175</c:v>
                </c:pt>
                <c:pt idx="41">
                  <c:v>56.287061011904754</c:v>
                </c:pt>
                <c:pt idx="42">
                  <c:v>56.150148809523813</c:v>
                </c:pt>
                <c:pt idx="43">
                  <c:v>56.172187500000014</c:v>
                </c:pt>
                <c:pt idx="44">
                  <c:v>56.367262499999995</c:v>
                </c:pt>
                <c:pt idx="45">
                  <c:v>56.790828869047594</c:v>
                </c:pt>
                <c:pt idx="46">
                  <c:v>56.936799107142846</c:v>
                </c:pt>
                <c:pt idx="47">
                  <c:v>57.01345238095238</c:v>
                </c:pt>
                <c:pt idx="48">
                  <c:v>57.667607142857143</c:v>
                </c:pt>
                <c:pt idx="49">
                  <c:v>57.900642857142778</c:v>
                </c:pt>
                <c:pt idx="50">
                  <c:v>57.785785714285687</c:v>
                </c:pt>
                <c:pt idx="51">
                  <c:v>58.085267857142725</c:v>
                </c:pt>
                <c:pt idx="52">
                  <c:v>58.422199404761912</c:v>
                </c:pt>
                <c:pt idx="53">
                  <c:v>58.711572916666654</c:v>
                </c:pt>
                <c:pt idx="54">
                  <c:v>58.775119047619107</c:v>
                </c:pt>
                <c:pt idx="55">
                  <c:v>59.287276190476184</c:v>
                </c:pt>
                <c:pt idx="56">
                  <c:v>59.508262500000001</c:v>
                </c:pt>
                <c:pt idx="57">
                  <c:v>59.719841666666461</c:v>
                </c:pt>
                <c:pt idx="58">
                  <c:v>60.297725000000064</c:v>
                </c:pt>
                <c:pt idx="59">
                  <c:v>60.925889583333195</c:v>
                </c:pt>
                <c:pt idx="60">
                  <c:v>61.673037202380961</c:v>
                </c:pt>
                <c:pt idx="61">
                  <c:v>62.476053571428544</c:v>
                </c:pt>
                <c:pt idx="62">
                  <c:v>62.852379464285704</c:v>
                </c:pt>
                <c:pt idx="63">
                  <c:v>63.260950892857245</c:v>
                </c:pt>
                <c:pt idx="64">
                  <c:v>63.503906250000007</c:v>
                </c:pt>
                <c:pt idx="65">
                  <c:v>63.954916666666527</c:v>
                </c:pt>
                <c:pt idx="66">
                  <c:v>64.20474999999999</c:v>
                </c:pt>
                <c:pt idx="67">
                  <c:v>64.319187499999998</c:v>
                </c:pt>
                <c:pt idx="68">
                  <c:v>64.624956845238103</c:v>
                </c:pt>
                <c:pt idx="69">
                  <c:v>65.398244047619073</c:v>
                </c:pt>
                <c:pt idx="70">
                  <c:v>65.814322916666484</c:v>
                </c:pt>
                <c:pt idx="71">
                  <c:v>65.874555059523658</c:v>
                </c:pt>
                <c:pt idx="72">
                  <c:v>66.440468749999994</c:v>
                </c:pt>
                <c:pt idx="73">
                  <c:v>66.827116071428549</c:v>
                </c:pt>
                <c:pt idx="74">
                  <c:v>66.76072916666665</c:v>
                </c:pt>
                <c:pt idx="75">
                  <c:v>66.81711458333352</c:v>
                </c:pt>
                <c:pt idx="76">
                  <c:v>66.879139583333313</c:v>
                </c:pt>
                <c:pt idx="77">
                  <c:v>67.067162499999995</c:v>
                </c:pt>
                <c:pt idx="78">
                  <c:v>67.316733333333318</c:v>
                </c:pt>
                <c:pt idx="79">
                  <c:v>67.285138095238082</c:v>
                </c:pt>
                <c:pt idx="80">
                  <c:v>67.369983333333309</c:v>
                </c:pt>
                <c:pt idx="81">
                  <c:v>67.58068750000001</c:v>
                </c:pt>
                <c:pt idx="82">
                  <c:v>67.98951666666666</c:v>
                </c:pt>
                <c:pt idx="83">
                  <c:v>67.962793750000003</c:v>
                </c:pt>
                <c:pt idx="84">
                  <c:v>67.858958333333064</c:v>
                </c:pt>
                <c:pt idx="85">
                  <c:v>68.01524583333331</c:v>
                </c:pt>
                <c:pt idx="86">
                  <c:v>68.353891666666485</c:v>
                </c:pt>
                <c:pt idx="87">
                  <c:v>68.494208333333347</c:v>
                </c:pt>
                <c:pt idx="88">
                  <c:v>68.504575000000003</c:v>
                </c:pt>
                <c:pt idx="89">
                  <c:v>68.421204166666669</c:v>
                </c:pt>
                <c:pt idx="90">
                  <c:v>68.644208333333339</c:v>
                </c:pt>
                <c:pt idx="91">
                  <c:v>68.593070833333172</c:v>
                </c:pt>
                <c:pt idx="92">
                  <c:v>68.709010416666658</c:v>
                </c:pt>
                <c:pt idx="93">
                  <c:v>68.829433035714189</c:v>
                </c:pt>
                <c:pt idx="94">
                  <c:v>68.644741666666619</c:v>
                </c:pt>
                <c:pt idx="95">
                  <c:v>68.544483333333332</c:v>
                </c:pt>
                <c:pt idx="96">
                  <c:v>68.629833333333096</c:v>
                </c:pt>
                <c:pt idx="97">
                  <c:v>68.716283333333337</c:v>
                </c:pt>
                <c:pt idx="98">
                  <c:v>68.504772619047614</c:v>
                </c:pt>
                <c:pt idx="99">
                  <c:v>68.301879166666424</c:v>
                </c:pt>
                <c:pt idx="100">
                  <c:v>68.669210416666658</c:v>
                </c:pt>
                <c:pt idx="101">
                  <c:v>69.068618452380889</c:v>
                </c:pt>
                <c:pt idx="102">
                  <c:v>68.721662500000022</c:v>
                </c:pt>
                <c:pt idx="103">
                  <c:v>68.820908333333065</c:v>
                </c:pt>
                <c:pt idx="104">
                  <c:v>68.831195833333311</c:v>
                </c:pt>
                <c:pt idx="105">
                  <c:v>68.658933333333096</c:v>
                </c:pt>
                <c:pt idx="106">
                  <c:v>68.611757142857059</c:v>
                </c:pt>
                <c:pt idx="107">
                  <c:v>68.862225000000024</c:v>
                </c:pt>
                <c:pt idx="108">
                  <c:v>69.119147916666407</c:v>
                </c:pt>
                <c:pt idx="109">
                  <c:v>68.31919791666644</c:v>
                </c:pt>
                <c:pt idx="110">
                  <c:v>68.118487499999958</c:v>
                </c:pt>
                <c:pt idx="111">
                  <c:v>68.219733333333309</c:v>
                </c:pt>
                <c:pt idx="112">
                  <c:v>68.099297916666558</c:v>
                </c:pt>
                <c:pt idx="113">
                  <c:v>68.057860714285709</c:v>
                </c:pt>
                <c:pt idx="114">
                  <c:v>68.04051874999999</c:v>
                </c:pt>
                <c:pt idx="115">
                  <c:v>68.037591666666671</c:v>
                </c:pt>
                <c:pt idx="116">
                  <c:v>68.138408035714036</c:v>
                </c:pt>
                <c:pt idx="117">
                  <c:v>68.160285416666454</c:v>
                </c:pt>
                <c:pt idx="118">
                  <c:v>67.935534821428519</c:v>
                </c:pt>
                <c:pt idx="119">
                  <c:v>67.516283333333362</c:v>
                </c:pt>
                <c:pt idx="120">
                  <c:v>67.691916666666643</c:v>
                </c:pt>
                <c:pt idx="121">
                  <c:v>67.471433333333309</c:v>
                </c:pt>
                <c:pt idx="122">
                  <c:v>67.646610714285728</c:v>
                </c:pt>
                <c:pt idx="123">
                  <c:v>67.470581249999981</c:v>
                </c:pt>
                <c:pt idx="124">
                  <c:v>67.377291666666679</c:v>
                </c:pt>
                <c:pt idx="125">
                  <c:v>67.449093750000159</c:v>
                </c:pt>
                <c:pt idx="126">
                  <c:v>67.059694642857167</c:v>
                </c:pt>
                <c:pt idx="127">
                  <c:v>66.814105654761903</c:v>
                </c:pt>
                <c:pt idx="128">
                  <c:v>66.673291666666529</c:v>
                </c:pt>
                <c:pt idx="129">
                  <c:v>66.382437499999767</c:v>
                </c:pt>
                <c:pt idx="130">
                  <c:v>66.260041666666652</c:v>
                </c:pt>
                <c:pt idx="131">
                  <c:v>66.113124999999997</c:v>
                </c:pt>
                <c:pt idx="132">
                  <c:v>65.768916666666669</c:v>
                </c:pt>
                <c:pt idx="133">
                  <c:v>65.676447916666291</c:v>
                </c:pt>
                <c:pt idx="134">
                  <c:v>65.761333333333312</c:v>
                </c:pt>
                <c:pt idx="135">
                  <c:v>65.655760416666325</c:v>
                </c:pt>
                <c:pt idx="136">
                  <c:v>65.468958333333319</c:v>
                </c:pt>
                <c:pt idx="137">
                  <c:v>65.308519345238096</c:v>
                </c:pt>
                <c:pt idx="138">
                  <c:v>65.068738095238089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26-4069-A318-EC2B6717F9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4406912"/>
        <c:axId val="134408448"/>
      </c:lineChart>
      <c:dateAx>
        <c:axId val="134406912"/>
        <c:scaling>
          <c:orientation val="minMax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 w="9525"/>
        </c:spPr>
        <c:crossAx val="134408448"/>
        <c:crosses val="autoZero"/>
        <c:auto val="1"/>
        <c:lblOffset val="100"/>
        <c:baseTimeUnit val="days"/>
      </c:dateAx>
      <c:valAx>
        <c:axId val="134408448"/>
        <c:scaling>
          <c:orientation val="minMax"/>
          <c:max val="80"/>
          <c:min val="4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Temperature °F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134406912"/>
        <c:crosses val="autoZero"/>
        <c:crossBetween val="between"/>
        <c:majorUnit val="5"/>
      </c:valAx>
      <c:spPr>
        <a:solidFill>
          <a:srgbClr val="FFFFFF"/>
        </a:solidFill>
      </c:spPr>
    </c:plotArea>
    <c:legend>
      <c:legendPos val="r"/>
      <c:layout>
        <c:manualLayout>
          <c:xMode val="edge"/>
          <c:yMode val="edge"/>
          <c:x val="0.58432253421738356"/>
          <c:y val="0.58249491221804661"/>
          <c:w val="0.32006697920524046"/>
          <c:h val="0.15875815523059641"/>
        </c:manualLayout>
      </c:layout>
      <c:overlay val="1"/>
    </c:legend>
    <c:plotVisOnly val="1"/>
    <c:dispBlanksAs val="zero"/>
    <c:showDLblsOverMax val="0"/>
  </c:chart>
  <c:externalData r:id="rId2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12-04T14:58:02.142" idx="2">
    <p:pos x="10" y="10"/>
    <p:text>replace with 2013-2016 sockeye and 2016 water temp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14FE7-4395-43E1-8CB9-A7C2C1414A80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0E09D-F48C-4950-915B-C5948ED145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34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565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01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F9D2B-F64F-461F-8A5A-8DF501DA317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77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761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Extreme</a:t>
            </a:r>
            <a:r>
              <a:rPr lang="en-US" baseline="0" dirty="0"/>
              <a:t> warm temperatures in early July caused both delay and cessation of upstream migration for sockeye. This was the first time that a migration blockage for sockeye occurred at Little Goose.  Discharges during May – July were well below the 10 </a:t>
            </a:r>
            <a:r>
              <a:rPr lang="en-US" baseline="0" dirty="0" err="1"/>
              <a:t>yr</a:t>
            </a:r>
            <a:r>
              <a:rPr lang="en-US" baseline="0" dirty="0"/>
              <a:t> average which has an influence on many elements of water quality.  Water temperatures at 10 meters were noticeably elevated over the previous 10 </a:t>
            </a:r>
            <a:r>
              <a:rPr lang="en-US" baseline="0" dirty="0" err="1"/>
              <a:t>yr</a:t>
            </a:r>
            <a:r>
              <a:rPr lang="en-US" baseline="0" dirty="0"/>
              <a:t> average.  Regional fish managers have requested Corps to install a deep </a:t>
            </a:r>
            <a:r>
              <a:rPr lang="en-US" baseline="0" dirty="0" err="1"/>
              <a:t>forebay</a:t>
            </a:r>
            <a:r>
              <a:rPr lang="en-US" baseline="0" dirty="0"/>
              <a:t> pumping system similar to Lower Granite to reduce the possibility of reoccurrence of these circumstances.  Corps is reviewing data to understand if a benefit would be gained by installing </a:t>
            </a:r>
            <a:r>
              <a:rPr lang="en-US" baseline="0" dirty="0" err="1"/>
              <a:t>forebay</a:t>
            </a:r>
            <a:r>
              <a:rPr lang="en-US" baseline="0" dirty="0"/>
              <a:t> pumps and the temporal period of the resultant water temperature reduction.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0E09D-F48C-4950-915B-C5948ED145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8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A0B7F0-2089-461E-9C13-3B0ED9077D8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435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12192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24000"/>
            <a:ext cx="5029200" cy="1143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42429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449A3C-B529-460D-9D2E-F5A34C7BD9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96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2CB26E6-CB16-4985-8C14-D6E34AD72E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292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18D05DA-4C76-41E0-9158-86E55AD5D7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25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0AAF052-43AB-49C3-8D93-203D25461E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081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DA8902-4108-4E21-8C7D-9DFEF736CC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775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2F324D4-EF1C-47F9-93D5-A97A4F8410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581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7A22E1-B495-48F4-A937-3A08749B0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931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5BAB54F-B3F5-4624-86C5-BA75C2BC1A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33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9B7675-5D15-43AD-AC58-97E60553224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38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C20851-8AF2-4CD9-99A9-9AF8FAA0A2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11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286041D-FF82-402A-9DD4-4BA8522A248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578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A5453-6CAA-4487-99D1-79F1E2C14D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6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76DC4-A2C8-40B9-BB0D-A58A0FD75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774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0F181-5D67-4958-90F2-392580AE2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512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B875-9E0E-4C31-8A14-30BA3E81E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20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D1D64-E3F1-442C-A617-45B6C551AE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32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181E8A-EC4B-416E-9D2E-3ED1039B8B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2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D912C-BD04-4528-8FE3-47AC2F8E50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49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F8926-1877-491C-A5FE-D3304E50A1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90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2447-101F-4DA2-961A-F41B7FDB59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4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CCB90-F180-482B-BEFF-0CD5E4B634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407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CA4DB-A8DB-42F9-91B7-BAECDEEE9A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82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AA0E1-243A-4F45-AEF2-D374B8D6BD11}" type="datetimeFigureOut">
              <a:rPr lang="en-US" smtClean="0"/>
              <a:pPr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79213-67E7-49DB-B5CF-D01559525C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2" descr="CorpBrandingNWW2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8" descr="USACE_logo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5210175"/>
            <a:ext cx="12954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76200" y="152400"/>
            <a:ext cx="6324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PRESENTATION TITLE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1508125" y="6121400"/>
            <a:ext cx="35972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</a:rPr>
              <a:t>US Army Corps of Engineers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</a:rPr>
              <a:t>BUILDING STRONG</a:t>
            </a:r>
            <a:r>
              <a:rPr lang="en-US" sz="1400" b="1" baseline="-25000" dirty="0">
                <a:solidFill>
                  <a:srgbClr val="000000"/>
                </a:solidFill>
              </a:rPr>
              <a:t>®</a:t>
            </a:r>
          </a:p>
        </p:txBody>
      </p:sp>
      <p:pic>
        <p:nvPicPr>
          <p:cNvPr id="12294" name="Picture 2" descr="X:\IM\VI\Logos\Branding\USARMY_3D_RGB_MD_PS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181600"/>
            <a:ext cx="106680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3583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pt_camo_bkgrnd-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6B413C-17CB-4C1A-8ADB-85A12557187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6150" name="Picture 6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24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pt_camo_bkgrnd-0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 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6661E5E-7EBB-4C31-BAAD-4A52279A059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4" name="Picture 6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638800"/>
            <a:ext cx="7588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6223000" y="63404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>
                <a:solidFill>
                  <a:srgbClr val="000000"/>
                </a:solidFill>
              </a:rPr>
              <a:t>BUILDING STRONG</a:t>
            </a:r>
            <a:r>
              <a:rPr lang="en-US" sz="1400" b="1" baseline="-25000">
                <a:solidFill>
                  <a:srgbClr val="000000"/>
                </a:solidFill>
              </a:rPr>
              <a:t>®</a:t>
            </a:r>
          </a:p>
        </p:txBody>
      </p:sp>
      <p:sp>
        <p:nvSpPr>
          <p:cNvPr id="9224" name="Line 8"/>
          <p:cNvSpPr>
            <a:spLocks noChangeShapeType="1"/>
          </p:cNvSpPr>
          <p:nvPr/>
        </p:nvSpPr>
        <p:spPr bwMode="auto">
          <a:xfrm flipH="1">
            <a:off x="457200" y="62484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38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comments" Target="../comments/commen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/>
          <p:cNvSpPr txBox="1">
            <a:spLocks noChangeArrowheads="1"/>
          </p:cNvSpPr>
          <p:nvPr/>
        </p:nvSpPr>
        <p:spPr bwMode="auto">
          <a:xfrm>
            <a:off x="0" y="533400"/>
            <a:ext cx="8001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0" dirty="0">
                <a:solidFill>
                  <a:srgbClr val="000000"/>
                </a:solidFill>
              </a:rPr>
              <a:t>Lower Granite and Little Goose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000000"/>
                </a:solidFill>
              </a:rPr>
              <a:t>Fish Ladder Temperature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kern="0" dirty="0">
                <a:solidFill>
                  <a:srgbClr val="000000"/>
                </a:solidFill>
              </a:rPr>
              <a:t>Improvement Systems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52400" y="2645229"/>
            <a:ext cx="39798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</a:rPr>
              <a:t>TMT YER</a:t>
            </a:r>
          </a:p>
          <a:p>
            <a:pPr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December 7, 2016</a:t>
            </a: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2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200" y="4572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HYPOTHESIS AFTER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328992"/>
            <a:ext cx="67056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temperature of water approaching Little Goose is very correlated with temperatures in the LGR dam tailrace which are regulated with flow augmentation from DWR dam</a:t>
            </a:r>
          </a:p>
          <a:p>
            <a:endParaRPr lang="en-US" dirty="0"/>
          </a:p>
          <a:p>
            <a:r>
              <a:rPr lang="en-US" dirty="0"/>
              <a:t>-IF 25 </a:t>
            </a:r>
            <a:r>
              <a:rPr lang="en-US" dirty="0" err="1"/>
              <a:t>cfs</a:t>
            </a:r>
            <a:r>
              <a:rPr lang="en-US" dirty="0"/>
              <a:t> of water from 80 </a:t>
            </a:r>
            <a:r>
              <a:rPr lang="en-US" dirty="0" err="1"/>
              <a:t>ft</a:t>
            </a:r>
            <a:r>
              <a:rPr lang="en-US" dirty="0"/>
              <a:t> deep in the </a:t>
            </a:r>
            <a:r>
              <a:rPr lang="en-US" dirty="0" err="1"/>
              <a:t>forebay</a:t>
            </a:r>
            <a:r>
              <a:rPr lang="en-US" dirty="0"/>
              <a:t> had been added to the ladder exit area in 2015:</a:t>
            </a:r>
          </a:p>
          <a:p>
            <a:endParaRPr lang="en-US" dirty="0"/>
          </a:p>
          <a:p>
            <a:r>
              <a:rPr lang="en-US" dirty="0"/>
              <a:t>	1. there would have been a reduction from 32% to 16% for the amount of time water temperatures would have exceeded 68°F</a:t>
            </a:r>
          </a:p>
          <a:p>
            <a:endParaRPr lang="en-US" dirty="0"/>
          </a:p>
          <a:p>
            <a:r>
              <a:rPr lang="en-US" dirty="0"/>
              <a:t>	2. there would have been no periods when water temperatures exceeded 72°F</a:t>
            </a:r>
          </a:p>
          <a:p>
            <a:endParaRPr lang="en-US" dirty="0"/>
          </a:p>
          <a:p>
            <a:r>
              <a:rPr lang="en-US" dirty="0"/>
              <a:t>	3. there would have been no average hourly temperature differentials &gt; 4°F</a:t>
            </a:r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77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457200"/>
            <a:ext cx="8077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Little Goose 2016 Temporary  Cooling Pump Operation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121697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Pumps Turned ON :  July 1</a:t>
            </a:r>
          </a:p>
          <a:p>
            <a:r>
              <a:rPr lang="en-US" sz="2400" dirty="0"/>
              <a:t>Pumps Turned OFF: September 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399" y="3429000"/>
            <a:ext cx="7010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Hobo brand thermistors were used to monitor the ladder exit area in 2016 (Hourly readings)</a:t>
            </a:r>
          </a:p>
          <a:p>
            <a:endParaRPr lang="en-US" sz="2400" dirty="0"/>
          </a:p>
          <a:p>
            <a:r>
              <a:rPr lang="en-US" sz="2400" dirty="0"/>
              <a:t>Data was uploaded weekly to the FPC website</a:t>
            </a:r>
          </a:p>
        </p:txBody>
      </p:sp>
    </p:spTree>
    <p:extLst>
      <p:ext uri="{BB962C8B-B14F-4D97-AF65-F5344CB8AC3E}">
        <p14:creationId xmlns:p14="http://schemas.microsoft.com/office/powerpoint/2010/main" val="46533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45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0" y="569196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54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457200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</a:t>
            </a:r>
            <a:r>
              <a:rPr lang="en-US" dirty="0" err="1"/>
              <a:t>Forebay</a:t>
            </a:r>
            <a:r>
              <a:rPr lang="en-US" dirty="0"/>
              <a:t> Temperature Possible Benefits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170167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 of first day </a:t>
            </a:r>
            <a:r>
              <a:rPr lang="en-US" dirty="0" err="1"/>
              <a:t>avg</a:t>
            </a:r>
            <a:r>
              <a:rPr lang="en-US" dirty="0"/>
              <a:t> water temp exceeded 68°F = </a:t>
            </a:r>
            <a:r>
              <a:rPr lang="en-US" dirty="0">
                <a:solidFill>
                  <a:schemeClr val="accent2"/>
                </a:solidFill>
              </a:rPr>
              <a:t>July 4</a:t>
            </a:r>
          </a:p>
          <a:p>
            <a:r>
              <a:rPr lang="en-US" dirty="0"/>
              <a:t>Date of last day </a:t>
            </a:r>
            <a:r>
              <a:rPr lang="en-US" dirty="0" err="1"/>
              <a:t>avg</a:t>
            </a:r>
            <a:r>
              <a:rPr lang="en-US" dirty="0"/>
              <a:t> water temp exceeded 68°F = </a:t>
            </a:r>
            <a:r>
              <a:rPr lang="en-US" dirty="0">
                <a:solidFill>
                  <a:srgbClr val="00B0F0"/>
                </a:solidFill>
              </a:rPr>
              <a:t>August 29</a:t>
            </a:r>
          </a:p>
          <a:p>
            <a:r>
              <a:rPr lang="en-US" dirty="0"/>
              <a:t>Number of days daily </a:t>
            </a:r>
            <a:r>
              <a:rPr lang="en-US" dirty="0" err="1"/>
              <a:t>avg</a:t>
            </a:r>
            <a:r>
              <a:rPr lang="en-US" dirty="0"/>
              <a:t> water temps exceeded 68°= </a:t>
            </a:r>
            <a:r>
              <a:rPr lang="en-US" dirty="0">
                <a:solidFill>
                  <a:srgbClr val="FF0000"/>
                </a:solidFill>
              </a:rPr>
              <a:t>15 days</a:t>
            </a:r>
          </a:p>
          <a:p>
            <a:r>
              <a:rPr lang="en-US" dirty="0"/>
              <a:t>Maximum daily temperature  was </a:t>
            </a:r>
            <a:r>
              <a:rPr lang="en-US" dirty="0">
                <a:solidFill>
                  <a:srgbClr val="00B050"/>
                </a:solidFill>
              </a:rPr>
              <a:t>69.1 on August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3048000"/>
            <a:ext cx="708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Date of first day </a:t>
            </a:r>
            <a:r>
              <a:rPr lang="en-US" dirty="0" err="1"/>
              <a:t>avg</a:t>
            </a:r>
            <a:r>
              <a:rPr lang="en-US" dirty="0"/>
              <a:t> water temp exceeded 68°F = </a:t>
            </a:r>
            <a:r>
              <a:rPr lang="en-US" dirty="0">
                <a:solidFill>
                  <a:schemeClr val="accent2"/>
                </a:solidFill>
              </a:rPr>
              <a:t>June 20</a:t>
            </a:r>
          </a:p>
          <a:p>
            <a:r>
              <a:rPr lang="en-US" dirty="0"/>
              <a:t>Date of last day </a:t>
            </a:r>
            <a:r>
              <a:rPr lang="en-US" dirty="0" err="1"/>
              <a:t>avg</a:t>
            </a:r>
            <a:r>
              <a:rPr lang="en-US" dirty="0"/>
              <a:t> water temp exceeded 68°F = </a:t>
            </a:r>
            <a:r>
              <a:rPr lang="en-US" dirty="0">
                <a:solidFill>
                  <a:srgbClr val="00B0F0"/>
                </a:solidFill>
              </a:rPr>
              <a:t>Sept 2</a:t>
            </a:r>
          </a:p>
          <a:p>
            <a:r>
              <a:rPr lang="en-US" dirty="0"/>
              <a:t>Number of days daily </a:t>
            </a:r>
            <a:r>
              <a:rPr lang="en-US" dirty="0" err="1"/>
              <a:t>avg</a:t>
            </a:r>
            <a:r>
              <a:rPr lang="en-US" dirty="0"/>
              <a:t> water temps exceeded 68°= </a:t>
            </a:r>
            <a:r>
              <a:rPr lang="en-US" dirty="0">
                <a:solidFill>
                  <a:srgbClr val="FF0000"/>
                </a:solidFill>
              </a:rPr>
              <a:t>58 days</a:t>
            </a:r>
          </a:p>
          <a:p>
            <a:r>
              <a:rPr lang="en-US" dirty="0"/>
              <a:t>Maximum daily temperature  was </a:t>
            </a:r>
            <a:r>
              <a:rPr lang="en-US" dirty="0">
                <a:solidFill>
                  <a:srgbClr val="00B050"/>
                </a:solidFill>
              </a:rPr>
              <a:t>71.9 on July 14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2590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VERSUS 2015</a:t>
            </a:r>
          </a:p>
        </p:txBody>
      </p:sp>
    </p:spTree>
    <p:extLst>
      <p:ext uri="{BB962C8B-B14F-4D97-AF65-F5344CB8AC3E}">
        <p14:creationId xmlns:p14="http://schemas.microsoft.com/office/powerpoint/2010/main" val="3342052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" y="1066800"/>
            <a:ext cx="8249920" cy="3790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533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Little Goose 2016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" y="5052114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differential was not a primary determinant for successful passage during 2016, perhaps differential becomes most important the greater you exceed a species preferred water temperature threshold</a:t>
            </a:r>
          </a:p>
        </p:txBody>
      </p:sp>
    </p:spTree>
    <p:extLst>
      <p:ext uri="{BB962C8B-B14F-4D97-AF65-F5344CB8AC3E}">
        <p14:creationId xmlns:p14="http://schemas.microsoft.com/office/powerpoint/2010/main" val="955336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755015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CAVEATS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1600200"/>
            <a:ext cx="6934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Rental pumps in 2016 could operate no deeper than 66 </a:t>
            </a:r>
            <a:r>
              <a:rPr lang="en-US" sz="2400" dirty="0" err="1"/>
              <a:t>ft</a:t>
            </a:r>
            <a:r>
              <a:rPr lang="en-US" sz="2400" dirty="0"/>
              <a:t> in the </a:t>
            </a:r>
            <a:r>
              <a:rPr lang="en-US" sz="2400" dirty="0" err="1"/>
              <a:t>forebay</a:t>
            </a: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Permanent system will better perform due to depth of pump at 80 </a:t>
            </a:r>
            <a:r>
              <a:rPr lang="en-US" sz="2400" dirty="0" err="1"/>
              <a:t>ft</a:t>
            </a:r>
            <a:r>
              <a:rPr lang="en-US" sz="2400" dirty="0"/>
              <a:t> will reach the coolest </a:t>
            </a:r>
            <a:r>
              <a:rPr lang="en-US" sz="2400" dirty="0" err="1"/>
              <a:t>forebay</a:t>
            </a:r>
            <a:r>
              <a:rPr lang="en-US" sz="2400" dirty="0"/>
              <a:t> water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Volume of permanent system will be same as temporary (25 </a:t>
            </a:r>
            <a:r>
              <a:rPr lang="en-US" sz="2400" dirty="0" err="1"/>
              <a:t>cfs</a:t>
            </a:r>
            <a:r>
              <a:rPr lang="en-US" sz="2400" dirty="0"/>
              <a:t> /~12,000 gallons)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8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/>
              <a:t>2018 Permanent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Installation in January 2018</a:t>
            </a:r>
          </a:p>
          <a:p>
            <a:endParaRPr lang="en-US" dirty="0"/>
          </a:p>
          <a:p>
            <a:r>
              <a:rPr lang="en-US" dirty="0"/>
              <a:t>For 2017 another temporary system</a:t>
            </a:r>
          </a:p>
          <a:p>
            <a:pPr lvl="1"/>
            <a:r>
              <a:rPr lang="en-US" dirty="0"/>
              <a:t>Utilize new permanent axial pump at 80 </a:t>
            </a:r>
            <a:r>
              <a:rPr lang="en-US" dirty="0" err="1"/>
              <a:t>ft</a:t>
            </a:r>
            <a:r>
              <a:rPr lang="en-US" dirty="0"/>
              <a:t> depth</a:t>
            </a:r>
          </a:p>
          <a:p>
            <a:pPr lvl="1"/>
            <a:r>
              <a:rPr lang="en-US" dirty="0"/>
              <a:t>Utilize a generator again to provide power for the pump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26E6-CB16-4985-8C14-D6E34AD72E1E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4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219200"/>
            <a:ext cx="5942857" cy="349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00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7" y="1171575"/>
            <a:ext cx="488632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66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609600" y="42703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solidFill>
                  <a:srgbClr val="000000"/>
                </a:solidFill>
              </a:rPr>
              <a:t>Adult Fish Passage Route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22546"/>
            <a:ext cx="3594098" cy="22023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8" y="3474734"/>
            <a:ext cx="3315332" cy="248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70" y="1139397"/>
            <a:ext cx="3588330" cy="2140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200" y="1075496"/>
            <a:ext cx="1958504" cy="2609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62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074" name="Picture 2" descr="https://www.free-pictures-photos.com/water/water-xq8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2" y="-149578"/>
            <a:ext cx="107061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22098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QUESTIONS ??</a:t>
            </a:r>
          </a:p>
        </p:txBody>
      </p:sp>
    </p:spTree>
    <p:extLst>
      <p:ext uri="{BB962C8B-B14F-4D97-AF65-F5344CB8AC3E}">
        <p14:creationId xmlns:p14="http://schemas.microsoft.com/office/powerpoint/2010/main" val="2565787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556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61769"/>
            <a:ext cx="8303472" cy="533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823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CB26E6-CB16-4985-8C14-D6E34AD72E1E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18" y="1219200"/>
            <a:ext cx="2822157" cy="490524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19200"/>
            <a:ext cx="2781224" cy="494439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</a:rPr>
              <a:t>Supplemental Water Intake Chimney – 70 ft.</a:t>
            </a:r>
          </a:p>
        </p:txBody>
      </p:sp>
    </p:spTree>
    <p:extLst>
      <p:ext uri="{BB962C8B-B14F-4D97-AF65-F5344CB8AC3E}">
        <p14:creationId xmlns:p14="http://schemas.microsoft.com/office/powerpoint/2010/main" val="2383898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2209800" y="381000"/>
          <a:ext cx="3884613" cy="5027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3884595" imgH="5027603" progId="PowerPoint.Show.12">
                  <p:embed/>
                </p:oleObj>
              </mc:Choice>
              <mc:Fallback>
                <p:oleObj name="Presentation" r:id="rId2" imgW="3884595" imgH="502760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09800" y="381000"/>
                        <a:ext cx="3884613" cy="5027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451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66801" y="590550"/>
            <a:ext cx="6857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6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228600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2016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1143000"/>
            <a:ext cx="7772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Turned ON :    June 9</a:t>
            </a:r>
          </a:p>
          <a:p>
            <a:r>
              <a:rPr lang="en-US" sz="2400" dirty="0"/>
              <a:t>Turned OFF :  September 8</a:t>
            </a:r>
          </a:p>
          <a:p>
            <a:endParaRPr lang="en-US" sz="2400" dirty="0"/>
          </a:p>
          <a:p>
            <a:r>
              <a:rPr lang="en-US" sz="2400" dirty="0"/>
              <a:t>No Passage Issues due to Water Temperature</a:t>
            </a:r>
          </a:p>
          <a:p>
            <a:endParaRPr lang="en-US" sz="2400" dirty="0"/>
          </a:p>
          <a:p>
            <a:r>
              <a:rPr lang="en-US" sz="2400" dirty="0"/>
              <a:t>Monitoring performed to understand fish distribution of fish exiting the ladder (ARIS acoustic camera)</a:t>
            </a:r>
          </a:p>
          <a:p>
            <a:r>
              <a:rPr lang="en-US" sz="2400" dirty="0"/>
              <a:t>	-Sockeye appeared to stay within similar 	depth upon ladder exit moving out into </a:t>
            </a:r>
            <a:r>
              <a:rPr lang="en-US" sz="2400" dirty="0" err="1"/>
              <a:t>forebay</a:t>
            </a:r>
            <a:endParaRPr lang="en-US" sz="2400" dirty="0"/>
          </a:p>
          <a:p>
            <a:r>
              <a:rPr lang="en-US" sz="2400" dirty="0"/>
              <a:t>	-Fall Chinook appeared to move deeper 	upon exit from the ladder</a:t>
            </a:r>
          </a:p>
        </p:txBody>
      </p:sp>
    </p:spTree>
    <p:extLst>
      <p:ext uri="{BB962C8B-B14F-4D97-AF65-F5344CB8AC3E}">
        <p14:creationId xmlns:p14="http://schemas.microsoft.com/office/powerpoint/2010/main" val="330615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7A22E1-B495-48F4-A937-3A08749B0C40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099410" cy="4267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66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9600" y="68580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Justification for similar project at LGS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76400"/>
            <a:ext cx="6477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-Temperature blockage observed during 2015 for upstream bound sockeye</a:t>
            </a:r>
          </a:p>
          <a:p>
            <a:endParaRPr lang="en-US" sz="2400" dirty="0"/>
          </a:p>
          <a:p>
            <a:r>
              <a:rPr lang="en-US" sz="2400" dirty="0"/>
              <a:t>-Below 80 </a:t>
            </a:r>
            <a:r>
              <a:rPr lang="en-US" sz="2400" dirty="0" err="1"/>
              <a:t>ft</a:t>
            </a:r>
            <a:r>
              <a:rPr lang="en-US" sz="2400" dirty="0"/>
              <a:t> there is a cooler water layer that can provide a 2-4 degrees C benefit</a:t>
            </a:r>
          </a:p>
          <a:p>
            <a:endParaRPr lang="en-US" sz="2400" dirty="0"/>
          </a:p>
          <a:p>
            <a:r>
              <a:rPr lang="en-US" sz="2400" dirty="0"/>
              <a:t>-Similar total flow into ladder exit as LGR, with 25 </a:t>
            </a:r>
            <a:r>
              <a:rPr lang="en-US" sz="2400" dirty="0" err="1"/>
              <a:t>cfs</a:t>
            </a:r>
            <a:r>
              <a:rPr lang="en-US" sz="2400" dirty="0"/>
              <a:t> gravity fed from </a:t>
            </a:r>
            <a:r>
              <a:rPr lang="en-US" sz="2400" dirty="0" err="1"/>
              <a:t>forebay</a:t>
            </a:r>
            <a:r>
              <a:rPr lang="en-US" sz="2400" dirty="0"/>
              <a:t> into the control section of the fish ladder</a:t>
            </a:r>
          </a:p>
        </p:txBody>
      </p:sp>
    </p:spTree>
    <p:extLst>
      <p:ext uri="{BB962C8B-B14F-4D97-AF65-F5344CB8AC3E}">
        <p14:creationId xmlns:p14="http://schemas.microsoft.com/office/powerpoint/2010/main" val="3939635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105400" y="3581400"/>
            <a:ext cx="3886200" cy="230832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0" dirty="0"/>
              <a:t>-Lower peak annual discharge</a:t>
            </a:r>
          </a:p>
          <a:p>
            <a:endParaRPr lang="en-US" b="1" i="0" dirty="0"/>
          </a:p>
          <a:p>
            <a:r>
              <a:rPr lang="en-US" b="1" i="0" dirty="0"/>
              <a:t>-Narrower period of adult sockeye peak movement with periods of delayed passage</a:t>
            </a:r>
          </a:p>
          <a:p>
            <a:endParaRPr lang="en-US" b="1" i="0" dirty="0"/>
          </a:p>
          <a:p>
            <a:r>
              <a:rPr lang="en-US" b="1" i="0" dirty="0"/>
              <a:t>-</a:t>
            </a:r>
            <a:r>
              <a:rPr lang="en-US" b="1" dirty="0"/>
              <a:t> Higher water temperatures during May, June</a:t>
            </a:r>
            <a:endParaRPr lang="en-US" b="1" i="0" dirty="0"/>
          </a:p>
        </p:txBody>
      </p:sp>
      <p:graphicFrame>
        <p:nvGraphicFramePr>
          <p:cNvPr id="3" name="Chart 2"/>
          <p:cNvGraphicFramePr/>
          <p:nvPr/>
        </p:nvGraphicFramePr>
        <p:xfrm>
          <a:off x="5562600" y="533400"/>
          <a:ext cx="33528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/>
        </p:nvGraphicFramePr>
        <p:xfrm>
          <a:off x="685800" y="533400"/>
          <a:ext cx="44958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04800" y="3276600"/>
          <a:ext cx="429387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1219201"/>
            <a:ext cx="353943" cy="1142999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100" b="1" i="0" dirty="0"/>
              <a:t>Flow (</a:t>
            </a:r>
            <a:r>
              <a:rPr lang="en-US" sz="1100" b="1" i="0" dirty="0" err="1"/>
              <a:t>Kcfs</a:t>
            </a:r>
            <a:r>
              <a:rPr lang="en-US" sz="1100" b="1" i="0" dirty="0"/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295400"/>
            <a:ext cx="353943" cy="838438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>
              <a:defRPr/>
            </a:pPr>
            <a:r>
              <a:rPr lang="en-US" sz="1100" b="1" i="0" dirty="0"/>
              <a:t>Sockeye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6200" y="1640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PROBLEM in 2015 LGS</a:t>
            </a:r>
          </a:p>
        </p:txBody>
      </p:sp>
    </p:spTree>
    <p:extLst>
      <p:ext uri="{BB962C8B-B14F-4D97-AF65-F5344CB8AC3E}">
        <p14:creationId xmlns:p14="http://schemas.microsoft.com/office/powerpoint/2010/main" val="2189494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FDRWG Oct 2012 Granite Juv Bypass Ph1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1_Custom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8454</TotalTime>
  <Words>705</Words>
  <Application>Microsoft Office PowerPoint</Application>
  <PresentationFormat>On-screen Show (4:3)</PresentationFormat>
  <Paragraphs>90</Paragraphs>
  <Slides>22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Wingdings</vt:lpstr>
      <vt:lpstr>Wingdings 3</vt:lpstr>
      <vt:lpstr>Office Theme</vt:lpstr>
      <vt:lpstr>Default Design</vt:lpstr>
      <vt:lpstr>1_Custom Design</vt:lpstr>
      <vt:lpstr>FDRWG Oct 2012 Granite Juv Bypass Ph1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2018 Permanent System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USACE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Laughery, Ryan O NWW</dc:creator>
  <cp:lastModifiedBy>Macdonald, Jacob B CIV USARMY CENWP (USA)</cp:lastModifiedBy>
  <cp:revision>100</cp:revision>
  <cp:lastPrinted>2016-12-04T22:57:23Z</cp:lastPrinted>
  <dcterms:created xsi:type="dcterms:W3CDTF">2014-05-21T16:45:47Z</dcterms:created>
  <dcterms:modified xsi:type="dcterms:W3CDTF">2021-09-02T20:44:30Z</dcterms:modified>
</cp:coreProperties>
</file>